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0.jpg" ContentType="image/jpeg"/>
  <Override PartName="/ppt/media/image105.jpg" ContentType="image/jpeg"/>
  <Override PartName="/ppt/media/image11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24" r:id="rId3"/>
    <p:sldId id="326" r:id="rId4"/>
    <p:sldId id="259" r:id="rId5"/>
    <p:sldId id="260" r:id="rId6"/>
    <p:sldId id="261" r:id="rId7"/>
    <p:sldId id="262" r:id="rId8"/>
    <p:sldId id="263" r:id="rId9"/>
    <p:sldId id="264" r:id="rId10"/>
    <p:sldId id="265" r:id="rId11"/>
    <p:sldId id="282" r:id="rId12"/>
    <p:sldId id="284" r:id="rId13"/>
    <p:sldId id="283" r:id="rId14"/>
    <p:sldId id="266" r:id="rId15"/>
    <p:sldId id="267" r:id="rId16"/>
    <p:sldId id="268" r:id="rId17"/>
    <p:sldId id="325"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6" r:id="rId31"/>
    <p:sldId id="287" r:id="rId32"/>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B1B1B"/>
    <a:srgbClr val="1F1F1F"/>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1B1B1B"/>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5607983-EDCA-41C4-B004-3D86A2EB1BAE}"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5CBB80-C95A-4470-B38E-326E332517DA}" type="slidenum">
              <a:rPr lang="es-MX" smtClean="0"/>
              <a:t>‹Nº›</a:t>
            </a:fld>
            <a:endParaRPr lang="es-MX"/>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87995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607983-EDCA-41C4-B004-3D86A2EB1BAE}"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345630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607983-EDCA-41C4-B004-3D86A2EB1BAE}"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335495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607983-EDCA-41C4-B004-3D86A2EB1BAE}"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339673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607983-EDCA-41C4-B004-3D86A2EB1BAE}" type="datetimeFigureOut">
              <a:rPr lang="es-MX" smtClean="0"/>
              <a:t>20/06/2018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177326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5607983-EDCA-41C4-B004-3D86A2EB1BAE}"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289365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5607983-EDCA-41C4-B004-3D86A2EB1BAE}" type="datetimeFigureOut">
              <a:rPr lang="es-MX" smtClean="0"/>
              <a:t>20/06/2018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203341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5607983-EDCA-41C4-B004-3D86A2EB1BAE}" type="datetimeFigureOut">
              <a:rPr lang="es-MX" smtClean="0"/>
              <a:t>20/06/2018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44167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07983-EDCA-41C4-B004-3D86A2EB1BAE}" type="datetimeFigureOut">
              <a:rPr lang="es-MX" smtClean="0"/>
              <a:t>20/06/2018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135697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5607983-EDCA-41C4-B004-3D86A2EB1BAE}"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168822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5607983-EDCA-41C4-B004-3D86A2EB1BAE}" type="datetimeFigureOut">
              <a:rPr lang="es-MX" smtClean="0"/>
              <a:t>20/06/2018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35CBB80-C95A-4470-B38E-326E332517DA}" type="slidenum">
              <a:rPr lang="es-MX" smtClean="0"/>
              <a:t>‹Nº›</a:t>
            </a:fld>
            <a:endParaRPr lang="es-MX"/>
          </a:p>
        </p:txBody>
      </p:sp>
    </p:spTree>
    <p:extLst>
      <p:ext uri="{BB962C8B-B14F-4D97-AF65-F5344CB8AC3E}">
        <p14:creationId xmlns:p14="http://schemas.microsoft.com/office/powerpoint/2010/main" val="157370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07983-EDCA-41C4-B004-3D86A2EB1BAE}" type="datetimeFigureOut">
              <a:rPr lang="es-MX" smtClean="0"/>
              <a:t>20/06/2018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CBB80-C95A-4470-B38E-326E332517DA}" type="slidenum">
              <a:rPr lang="es-MX" smtClean="0"/>
              <a:t>‹Nº›</a:t>
            </a:fld>
            <a:endParaRPr lang="es-MX"/>
          </a:p>
        </p:txBody>
      </p:sp>
      <p:pic>
        <p:nvPicPr>
          <p:cNvPr id="9" name="Imagen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515350" y="6176963"/>
            <a:ext cx="544513" cy="544513"/>
          </a:xfrm>
          <a:prstGeom prst="rect">
            <a:avLst/>
          </a:prstGeom>
        </p:spPr>
      </p:pic>
    </p:spTree>
    <p:extLst>
      <p:ext uri="{BB962C8B-B14F-4D97-AF65-F5344CB8AC3E}">
        <p14:creationId xmlns:p14="http://schemas.microsoft.com/office/powerpoint/2010/main" val="1393612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gif"/></Relationships>
</file>

<file path=ppt/slides/_rels/slide2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10" Type="http://schemas.microsoft.com/office/2007/relationships/hdphoto" Target="../media/hdphoto1.wdp"/><Relationship Id="rId4" Type="http://schemas.openxmlformats.org/officeDocument/2006/relationships/image" Target="../media/image111.png"/><Relationship Id="rId9" Type="http://schemas.openxmlformats.org/officeDocument/2006/relationships/image" Target="../media/image116.png"/></Relationships>
</file>

<file path=ppt/slides/_rels/slide31.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jp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jpeg"/><Relationship Id="rId33" Type="http://schemas.openxmlformats.org/officeDocument/2006/relationships/image" Target="../media/image37.jpe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24" Type="http://schemas.openxmlformats.org/officeDocument/2006/relationships/image" Target="../media/image28.gif"/><Relationship Id="rId32" Type="http://schemas.openxmlformats.org/officeDocument/2006/relationships/image" Target="../media/image36.jpe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jpeg"/><Relationship Id="rId4" Type="http://schemas.openxmlformats.org/officeDocument/2006/relationships/image" Target="../media/image8.jpeg"/><Relationship Id="rId9" Type="http://schemas.openxmlformats.org/officeDocument/2006/relationships/image" Target="../media/image13.jp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jpeg"/><Relationship Id="rId35" Type="http://schemas.openxmlformats.org/officeDocument/2006/relationships/image" Target="../media/image39.png"/><Relationship Id="rId8"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300" y="2756303"/>
            <a:ext cx="5588000" cy="1744029"/>
          </a:xfrm>
          <a:prstGeom prst="rect">
            <a:avLst/>
          </a:prstGeom>
        </p:spPr>
      </p:pic>
    </p:spTree>
    <p:extLst>
      <p:ext uri="{BB962C8B-B14F-4D97-AF65-F5344CB8AC3E}">
        <p14:creationId xmlns:p14="http://schemas.microsoft.com/office/powerpoint/2010/main" val="83916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4" name="object 9"/>
          <p:cNvSpPr/>
          <p:nvPr/>
        </p:nvSpPr>
        <p:spPr>
          <a:xfrm>
            <a:off x="4610969" y="2064067"/>
            <a:ext cx="1800000" cy="144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5" name="object 8"/>
          <p:cNvSpPr/>
          <p:nvPr/>
        </p:nvSpPr>
        <p:spPr>
          <a:xfrm>
            <a:off x="6518008" y="2064067"/>
            <a:ext cx="1800000" cy="1440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6" name="object 5"/>
          <p:cNvSpPr/>
          <p:nvPr/>
        </p:nvSpPr>
        <p:spPr>
          <a:xfrm>
            <a:off x="796891" y="2064067"/>
            <a:ext cx="1800000" cy="1440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7" name="object 4"/>
          <p:cNvSpPr/>
          <p:nvPr/>
        </p:nvSpPr>
        <p:spPr>
          <a:xfrm>
            <a:off x="2703930" y="2064067"/>
            <a:ext cx="1800000" cy="1440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8" name="object 6"/>
          <p:cNvSpPr/>
          <p:nvPr/>
        </p:nvSpPr>
        <p:spPr>
          <a:xfrm>
            <a:off x="2703930" y="3611445"/>
            <a:ext cx="1800000" cy="144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9" name="object 5"/>
          <p:cNvSpPr/>
          <p:nvPr/>
        </p:nvSpPr>
        <p:spPr>
          <a:xfrm>
            <a:off x="796891" y="3616749"/>
            <a:ext cx="1800000" cy="14400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103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1" name="Subtítulo 3"/>
          <p:cNvSpPr txBox="1">
            <a:spLocks/>
          </p:cNvSpPr>
          <p:nvPr/>
        </p:nvSpPr>
        <p:spPr>
          <a:xfrm>
            <a:off x="1038557" y="5657193"/>
            <a:ext cx="6708443" cy="373062"/>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itchFamily="34" charset="0"/>
              <a:buNone/>
              <a:defRPr sz="1500" kern="1200" cap="all" baseline="0">
                <a:solidFill>
                  <a:schemeClr val="accent3"/>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112624" marR="113843">
              <a:lnSpc>
                <a:spcPct val="100041"/>
              </a:lnSpc>
              <a:spcBef>
                <a:spcPts val="400"/>
              </a:spcBef>
            </a:pPr>
            <a:r>
              <a:rPr lang="es-MX" sz="1200" spc="-4" dirty="0">
                <a:solidFill>
                  <a:schemeClr val="bg1"/>
                </a:solidFill>
                <a:latin typeface="SansSerif" panose="00000400000000000000" pitchFamily="2" charset="2"/>
                <a:cs typeface="Arial"/>
              </a:rPr>
              <a:t>Estacionamiento y caseta de vigilancia centro de distribución Elektra Hermosillo, sonora</a:t>
            </a:r>
            <a:endParaRPr lang="es-MX" sz="1200" dirty="0">
              <a:solidFill>
                <a:schemeClr val="bg1"/>
              </a:solidFill>
              <a:latin typeface="SansSerif" panose="00000400000000000000" pitchFamily="2" charset="2"/>
              <a:cs typeface="Arial"/>
            </a:endParaRPr>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3600" y="2260600"/>
            <a:ext cx="6616800" cy="3065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97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1" name="Subtítulo 3"/>
          <p:cNvSpPr txBox="1">
            <a:spLocks/>
          </p:cNvSpPr>
          <p:nvPr/>
        </p:nvSpPr>
        <p:spPr>
          <a:xfrm>
            <a:off x="1038557" y="5657193"/>
            <a:ext cx="6708443" cy="373062"/>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itchFamily="34" charset="0"/>
              <a:buNone/>
              <a:defRPr sz="1500" kern="1200" cap="all" baseline="0">
                <a:solidFill>
                  <a:schemeClr val="accent3"/>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112624" marR="113843">
              <a:lnSpc>
                <a:spcPct val="100041"/>
              </a:lnSpc>
              <a:spcBef>
                <a:spcPts val="400"/>
              </a:spcBef>
            </a:pPr>
            <a:r>
              <a:rPr lang="es-MX" sz="1200" spc="-4" dirty="0">
                <a:solidFill>
                  <a:schemeClr val="bg1"/>
                </a:solidFill>
                <a:latin typeface="SansSerif" panose="00000400000000000000" pitchFamily="2" charset="2"/>
                <a:cs typeface="Arial"/>
              </a:rPr>
              <a:t>Estacionamiento en bodega Aurrera poniente en cd. obregón, sonora</a:t>
            </a:r>
            <a:endParaRPr lang="es-MX" sz="1200" dirty="0">
              <a:solidFill>
                <a:schemeClr val="bg1"/>
              </a:solidFill>
              <a:latin typeface="SansSerif" panose="00000400000000000000" pitchFamily="2" charset="2"/>
              <a:cs typeface="Arial"/>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6683" y="2140341"/>
            <a:ext cx="2878667" cy="306720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2140341"/>
            <a:ext cx="3028950" cy="306720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6942" y="2140341"/>
            <a:ext cx="2300400" cy="3067200"/>
          </a:xfrm>
          <a:prstGeom prst="rect">
            <a:avLst/>
          </a:prstGeom>
        </p:spPr>
      </p:pic>
    </p:spTree>
    <p:extLst>
      <p:ext uri="{BB962C8B-B14F-4D97-AF65-F5344CB8AC3E}">
        <p14:creationId xmlns:p14="http://schemas.microsoft.com/office/powerpoint/2010/main" val="77687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1" name="Subtítulo 3"/>
          <p:cNvSpPr txBox="1">
            <a:spLocks/>
          </p:cNvSpPr>
          <p:nvPr/>
        </p:nvSpPr>
        <p:spPr>
          <a:xfrm>
            <a:off x="1038557" y="5657192"/>
            <a:ext cx="6708443" cy="654707"/>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itchFamily="34" charset="0"/>
              <a:buNone/>
              <a:defRPr sz="1500" kern="1200" cap="all" baseline="0">
                <a:solidFill>
                  <a:schemeClr val="accent3"/>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112624" marR="113843">
              <a:lnSpc>
                <a:spcPct val="100041"/>
              </a:lnSpc>
              <a:spcBef>
                <a:spcPts val="400"/>
              </a:spcBef>
            </a:pPr>
            <a:r>
              <a:rPr lang="es-MX" sz="1200" dirty="0">
                <a:solidFill>
                  <a:schemeClr val="bg1"/>
                </a:solidFill>
                <a:latin typeface="SansSerif" panose="00000400000000000000" pitchFamily="2" charset="2"/>
              </a:rPr>
              <a:t>MODERNIZACIÓN DE LA CALLE 26 (TRAMO DE LA CALLE EDUWINA AL BLVD. QUIROGA, EN UNA LONGITUD DE 3,300 MTS.), EN HERMOSILLO, MUNICIPIO DE HERMOSILLO, SONORA</a:t>
            </a:r>
            <a:endParaRPr lang="es-MX" sz="1200" dirty="0">
              <a:solidFill>
                <a:schemeClr val="bg1"/>
              </a:solidFill>
              <a:latin typeface="SansSerif" panose="00000400000000000000" pitchFamily="2" charset="2"/>
              <a:cs typeface="Arial"/>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3906" y="2000525"/>
            <a:ext cx="3176187" cy="3067200"/>
          </a:xfrm>
          <a:prstGeom prst="rect">
            <a:avLst/>
          </a:prstGeom>
        </p:spPr>
      </p:pic>
    </p:spTree>
    <p:extLst>
      <p:ext uri="{BB962C8B-B14F-4D97-AF65-F5344CB8AC3E}">
        <p14:creationId xmlns:p14="http://schemas.microsoft.com/office/powerpoint/2010/main" val="315785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2807" y="2356785"/>
            <a:ext cx="6618385" cy="3077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ubtítulo 3"/>
          <p:cNvSpPr txBox="1">
            <a:spLocks/>
          </p:cNvSpPr>
          <p:nvPr/>
        </p:nvSpPr>
        <p:spPr>
          <a:xfrm>
            <a:off x="1038557" y="5657193"/>
            <a:ext cx="5561943" cy="373062"/>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itchFamily="34" charset="0"/>
              <a:buNone/>
              <a:defRPr sz="1500" kern="1200" cap="all" baseline="0">
                <a:solidFill>
                  <a:schemeClr val="accent3"/>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112624" marR="113843">
              <a:lnSpc>
                <a:spcPct val="100041"/>
              </a:lnSpc>
              <a:spcBef>
                <a:spcPts val="400"/>
              </a:spcBef>
            </a:pPr>
            <a:r>
              <a:rPr lang="es-MX" sz="1200" spc="-4" dirty="0">
                <a:solidFill>
                  <a:schemeClr val="bg1"/>
                </a:solidFill>
                <a:latin typeface="SansSerif" panose="00000400000000000000" pitchFamily="2" charset="2"/>
                <a:cs typeface="Arial"/>
              </a:rPr>
              <a:t>ESTACIONAMIENTO HOSPITAL DE LA MUJER, HERMOSILLO, SONORA</a:t>
            </a:r>
            <a:endParaRPr lang="es-MX" sz="1200" dirty="0">
              <a:solidFill>
                <a:schemeClr val="bg1"/>
              </a:solidFill>
              <a:latin typeface="SansSerif" panose="00000400000000000000" pitchFamily="2" charset="2"/>
              <a:cs typeface="Arial"/>
            </a:endParaRPr>
          </a:p>
        </p:txBody>
      </p:sp>
    </p:spTree>
    <p:extLst>
      <p:ext uri="{BB962C8B-B14F-4D97-AF65-F5344CB8AC3E}">
        <p14:creationId xmlns:p14="http://schemas.microsoft.com/office/powerpoint/2010/main" val="149084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1" name="Subtítulo 3"/>
          <p:cNvSpPr txBox="1">
            <a:spLocks/>
          </p:cNvSpPr>
          <p:nvPr/>
        </p:nvSpPr>
        <p:spPr>
          <a:xfrm>
            <a:off x="1038557" y="5657193"/>
            <a:ext cx="5561943" cy="373062"/>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itchFamily="34" charset="0"/>
              <a:buNone/>
              <a:defRPr sz="1500" kern="1200" cap="all" baseline="0">
                <a:solidFill>
                  <a:schemeClr val="accent3"/>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112624" marR="113843">
              <a:lnSpc>
                <a:spcPct val="100041"/>
              </a:lnSpc>
              <a:spcBef>
                <a:spcPts val="400"/>
              </a:spcBef>
            </a:pPr>
            <a:r>
              <a:rPr lang="es-MX" sz="1200" spc="-4" dirty="0">
                <a:solidFill>
                  <a:schemeClr val="bg1"/>
                </a:solidFill>
                <a:latin typeface="SansSerif" panose="00000400000000000000" pitchFamily="2" charset="2"/>
                <a:cs typeface="Arial"/>
              </a:rPr>
              <a:t>HOSPITAL GENERAL, CABORCA, SONORA</a:t>
            </a:r>
            <a:endParaRPr lang="es-MX" sz="1200" dirty="0">
              <a:solidFill>
                <a:schemeClr val="bg1"/>
              </a:solidFill>
              <a:latin typeface="SansSerif" panose="00000400000000000000" pitchFamily="2" charset="2"/>
              <a:cs typeface="Arial"/>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3600" y="2371961"/>
            <a:ext cx="6616800" cy="3069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979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1" name="Subtítulo 3"/>
          <p:cNvSpPr txBox="1">
            <a:spLocks/>
          </p:cNvSpPr>
          <p:nvPr/>
        </p:nvSpPr>
        <p:spPr>
          <a:xfrm>
            <a:off x="842612" y="5657193"/>
            <a:ext cx="5362243" cy="373062"/>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itchFamily="34" charset="0"/>
              <a:buNone/>
              <a:defRPr sz="1500" kern="1200" cap="all" baseline="0">
                <a:solidFill>
                  <a:schemeClr val="accent3"/>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328345" marR="328955">
              <a:lnSpc>
                <a:spcPct val="95825"/>
              </a:lnSpc>
              <a:spcBef>
                <a:spcPts val="405"/>
              </a:spcBef>
            </a:pPr>
            <a:r>
              <a:rPr lang="es-MX" sz="1200" dirty="0">
                <a:solidFill>
                  <a:schemeClr val="bg1"/>
                </a:solidFill>
                <a:latin typeface="SansSerif" panose="00000400000000000000" pitchFamily="2" charset="2"/>
                <a:cs typeface="Arial"/>
              </a:rPr>
              <a:t>HOSPITAL GENERAL EN SAN LUIS RIO COLORADO, SONORA</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3600" y="2348961"/>
            <a:ext cx="6616800" cy="3074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264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991707"/>
            <a:ext cx="9144000" cy="1938992"/>
          </a:xfrm>
          <a:prstGeom prst="rect">
            <a:avLst/>
          </a:prstGeom>
        </p:spPr>
        <p:txBody>
          <a:bodyPr wrap="square">
            <a:spAutoFit/>
          </a:bodyPr>
          <a:lstStyle/>
          <a:p>
            <a:pPr algn="ctr"/>
            <a:r>
              <a:rPr lang="es-MX" sz="2000" dirty="0">
                <a:solidFill>
                  <a:schemeClr val="bg1"/>
                </a:solidFill>
                <a:latin typeface="Candara" panose="020E0502030303020204" pitchFamily="34" charset="0"/>
              </a:rPr>
              <a:t>Cuando todo va bien, nadie recuerda que existe.</a:t>
            </a:r>
          </a:p>
          <a:p>
            <a:pPr algn="ctr"/>
            <a:r>
              <a:rPr lang="es-MX" sz="2000" dirty="0">
                <a:solidFill>
                  <a:schemeClr val="bg1"/>
                </a:solidFill>
                <a:latin typeface="Candara" panose="020E0502030303020204" pitchFamily="34" charset="0"/>
              </a:rPr>
              <a:t>Cuando algo va mal, dicen que no existe.</a:t>
            </a:r>
          </a:p>
          <a:p>
            <a:pPr algn="ctr"/>
            <a:r>
              <a:rPr lang="es-MX" sz="2000" dirty="0">
                <a:solidFill>
                  <a:schemeClr val="bg1"/>
                </a:solidFill>
                <a:latin typeface="Candara" panose="020E0502030303020204" pitchFamily="34" charset="0"/>
              </a:rPr>
              <a:t>Cuando es para gastar, se dice que no es necesario.</a:t>
            </a:r>
          </a:p>
          <a:p>
            <a:pPr algn="ctr"/>
            <a:r>
              <a:rPr lang="es-MX" sz="2000" dirty="0">
                <a:solidFill>
                  <a:schemeClr val="bg1"/>
                </a:solidFill>
                <a:latin typeface="Candara" panose="020E0502030303020204" pitchFamily="34" charset="0"/>
              </a:rPr>
              <a:t>Pero cuando realmente no existe, todos concuerdan en que debería de existir.</a:t>
            </a:r>
          </a:p>
          <a:p>
            <a:pPr algn="ctr"/>
            <a:endParaRPr lang="es-MX" sz="2000" dirty="0">
              <a:solidFill>
                <a:schemeClr val="bg1"/>
              </a:solidFill>
              <a:latin typeface="Candara" panose="020E0502030303020204" pitchFamily="34" charset="0"/>
            </a:endParaRPr>
          </a:p>
          <a:p>
            <a:pPr algn="ctr"/>
            <a:r>
              <a:rPr lang="es-MX" sz="2000" dirty="0">
                <a:solidFill>
                  <a:schemeClr val="bg1"/>
                </a:solidFill>
                <a:latin typeface="Candara" panose="020E0502030303020204" pitchFamily="34" charset="0"/>
              </a:rPr>
              <a:t>A. </a:t>
            </a:r>
            <a:r>
              <a:rPr lang="es-MX" sz="2000" dirty="0" err="1">
                <a:solidFill>
                  <a:schemeClr val="bg1"/>
                </a:solidFill>
                <a:latin typeface="Candara" panose="020E0502030303020204" pitchFamily="34" charset="0"/>
              </a:rPr>
              <a:t>Suter</a:t>
            </a:r>
            <a:r>
              <a:rPr lang="es-MX" sz="2000" dirty="0">
                <a:solidFill>
                  <a:schemeClr val="bg1"/>
                </a:solidFill>
                <a:latin typeface="Candara" panose="020E0502030303020204" pitchFamily="34" charset="0"/>
              </a:rPr>
              <a:t> (Westinghouse)</a:t>
            </a:r>
          </a:p>
        </p:txBody>
      </p:sp>
      <p:sp>
        <p:nvSpPr>
          <p:cNvPr id="6" name="Rectángulo 5"/>
          <p:cNvSpPr/>
          <p:nvPr/>
        </p:nvSpPr>
        <p:spPr>
          <a:xfrm>
            <a:off x="0" y="2071192"/>
            <a:ext cx="9144000" cy="523220"/>
          </a:xfrm>
          <a:prstGeom prst="rect">
            <a:avLst/>
          </a:prstGeom>
        </p:spPr>
        <p:txBody>
          <a:bodyPr wrap="square">
            <a:spAutoFit/>
          </a:bodyPr>
          <a:lstStyle/>
          <a:p>
            <a:pPr algn="ctr"/>
            <a:r>
              <a:rPr lang="es-MX" sz="2800" b="1" dirty="0">
                <a:solidFill>
                  <a:schemeClr val="accent4"/>
                </a:solidFill>
                <a:latin typeface="SansSerif" panose="00000400000000000000" pitchFamily="2" charset="2"/>
              </a:rPr>
              <a:t>Mantenimiento</a:t>
            </a:r>
            <a:endParaRPr lang="es-MX" sz="2000" b="1" dirty="0">
              <a:solidFill>
                <a:schemeClr val="accent4"/>
              </a:solidFill>
              <a:latin typeface="SansSerif" panose="00000400000000000000" pitchFamily="2" charset="2"/>
            </a:endParaRPr>
          </a:p>
        </p:txBody>
      </p:sp>
    </p:spTree>
    <p:extLst>
      <p:ext uri="{BB962C8B-B14F-4D97-AF65-F5344CB8AC3E}">
        <p14:creationId xmlns:p14="http://schemas.microsoft.com/office/powerpoint/2010/main" val="244052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Título 1"/>
          <p:cNvSpPr txBox="1">
            <a:spLocks/>
          </p:cNvSpPr>
          <p:nvPr/>
        </p:nvSpPr>
        <p:spPr>
          <a:xfrm>
            <a:off x="854528" y="1820754"/>
            <a:ext cx="3072493" cy="463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Tipos de Mantenimiento</a:t>
            </a:r>
          </a:p>
        </p:txBody>
      </p:sp>
      <p:sp>
        <p:nvSpPr>
          <p:cNvPr id="7" name="Rectángulo 6"/>
          <p:cNvSpPr/>
          <p:nvPr/>
        </p:nvSpPr>
        <p:spPr>
          <a:xfrm>
            <a:off x="854528" y="2284686"/>
            <a:ext cx="7369629" cy="3785652"/>
          </a:xfrm>
          <a:prstGeom prst="rect">
            <a:avLst/>
          </a:prstGeom>
        </p:spPr>
        <p:txBody>
          <a:bodyPr wrap="square">
            <a:spAutoFit/>
          </a:bodyPr>
          <a:lstStyle/>
          <a:p>
            <a:pPr algn="just"/>
            <a:r>
              <a:rPr lang="es-MX" sz="1200" u="sng" dirty="0">
                <a:solidFill>
                  <a:schemeClr val="bg1"/>
                </a:solidFill>
                <a:effectLst>
                  <a:outerShdw blurRad="38100" dist="38100" dir="2700000" algn="tl">
                    <a:srgbClr val="000000">
                      <a:alpha val="43137"/>
                    </a:srgbClr>
                  </a:outerShdw>
                </a:effectLst>
                <a:latin typeface="SansSerif" panose="00000400000000000000" pitchFamily="2" charset="2"/>
              </a:rPr>
              <a:t>CORRECTIVO</a:t>
            </a:r>
            <a:r>
              <a:rPr lang="es-ES" sz="1200" dirty="0">
                <a:solidFill>
                  <a:schemeClr val="bg1"/>
                </a:solidFill>
                <a:latin typeface="SansSerif" panose="00000400000000000000" pitchFamily="2" charset="2"/>
              </a:rPr>
              <a:t> Es el que se realiza siempre que un equipo o sistema deja de trabajar por causas desconocidas, poniéndolo en el menor tiempo posible en funcionamiento intentando localizar el motivo por el que dejó de funcionar. Y generando acciones que eviten la avería.</a:t>
            </a:r>
          </a:p>
          <a:p>
            <a:pPr algn="just"/>
            <a:endParaRPr lang="es-ES" sz="1200" dirty="0">
              <a:solidFill>
                <a:schemeClr val="bg1"/>
              </a:solidFill>
              <a:latin typeface="SansSerif" panose="00000400000000000000" pitchFamily="2" charset="2"/>
            </a:endParaRPr>
          </a:p>
          <a:p>
            <a:pPr algn="just"/>
            <a:r>
              <a:rPr lang="es-ES" sz="1200" u="sng" dirty="0">
                <a:solidFill>
                  <a:schemeClr val="bg1"/>
                </a:solidFill>
                <a:effectLst>
                  <a:outerShdw blurRad="38100" dist="38100" dir="2700000" algn="tl">
                    <a:srgbClr val="000000">
                      <a:alpha val="43137"/>
                    </a:srgbClr>
                  </a:outerShdw>
                </a:effectLst>
                <a:latin typeface="SansSerif" panose="00000400000000000000" pitchFamily="2" charset="2"/>
              </a:rPr>
              <a:t>PREVENTIVO</a:t>
            </a:r>
            <a:r>
              <a:rPr lang="es-ES" sz="1200" dirty="0">
                <a:solidFill>
                  <a:schemeClr val="bg1"/>
                </a:solidFill>
                <a:latin typeface="SansSerif" panose="00000400000000000000" pitchFamily="2" charset="2"/>
              </a:rPr>
              <a:t> Es el que se realiza según datos entregados por los fabricantes y que establecen que en determinados momentos, ya sea horas de uso, repeticiones de una tarea, etc. se deben realizar determinadas tareas para evitar los entorpecimientos de las funciones específicas. Mediante este tipo de mantenimiento se trata de evitar los efectos de causas conocidas de averías. Con los exámenes periódicos o recambios que se efectúan rutinariamente se prolonga la vida útil de los equipos.</a:t>
            </a:r>
          </a:p>
          <a:p>
            <a:pPr algn="just"/>
            <a:endParaRPr lang="es-ES" sz="1200" dirty="0">
              <a:solidFill>
                <a:schemeClr val="bg1"/>
              </a:solidFill>
              <a:latin typeface="SansSerif" panose="00000400000000000000" pitchFamily="2" charset="2"/>
            </a:endParaRPr>
          </a:p>
          <a:p>
            <a:pPr algn="just"/>
            <a:r>
              <a:rPr lang="es-ES" sz="1200" u="sng" dirty="0">
                <a:solidFill>
                  <a:schemeClr val="bg1"/>
                </a:solidFill>
                <a:effectLst>
                  <a:outerShdw blurRad="38100" dist="38100" dir="2700000" algn="tl">
                    <a:srgbClr val="000000">
                      <a:alpha val="43137"/>
                    </a:srgbClr>
                  </a:outerShdw>
                </a:effectLst>
                <a:latin typeface="SansSerif" panose="00000400000000000000" pitchFamily="2" charset="2"/>
              </a:rPr>
              <a:t>PREDICTIVO</a:t>
            </a:r>
            <a:r>
              <a:rPr lang="es-ES" sz="1200" dirty="0">
                <a:solidFill>
                  <a:schemeClr val="bg1"/>
                </a:solidFill>
                <a:latin typeface="SansSerif" panose="00000400000000000000" pitchFamily="2" charset="2"/>
              </a:rPr>
              <a:t> Consiste en un conjunto de estudios que se van realizando, sin detener el normal funcionamiento de los equipos, con el fin de poder predecir anomalías en el desempeño de las tareas específicas. Llegado el caso en que se necesite realmente realizar alguna reparación en la máquina es posible elegir el  mejor momento, es decir, el que produzca las menores pérdidas posibles.</a:t>
            </a:r>
          </a:p>
          <a:p>
            <a:pPr algn="just"/>
            <a:endParaRPr lang="es-ES" sz="1200" dirty="0">
              <a:solidFill>
                <a:schemeClr val="bg1"/>
              </a:solidFill>
              <a:latin typeface="SansSerif" panose="00000400000000000000" pitchFamily="2" charset="2"/>
            </a:endParaRPr>
          </a:p>
          <a:p>
            <a:pPr algn="just"/>
            <a:r>
              <a:rPr lang="es-ES" sz="1200" u="sng" dirty="0">
                <a:solidFill>
                  <a:schemeClr val="bg1"/>
                </a:solidFill>
                <a:effectLst>
                  <a:outerShdw blurRad="38100" dist="38100" dir="2700000" algn="tl">
                    <a:srgbClr val="000000">
                      <a:alpha val="43137"/>
                    </a:srgbClr>
                  </a:outerShdw>
                </a:effectLst>
                <a:latin typeface="SansSerif" panose="00000400000000000000" pitchFamily="2" charset="2"/>
              </a:rPr>
              <a:t>PRODUCTIVO TOTAL</a:t>
            </a:r>
            <a:r>
              <a:rPr lang="es-ES" sz="1200" dirty="0">
                <a:solidFill>
                  <a:schemeClr val="bg1"/>
                </a:solidFill>
                <a:latin typeface="SansSerif" panose="00000400000000000000" pitchFamily="2" charset="2"/>
              </a:rPr>
              <a:t> Se presenta como una respuesta de mantenimiento frente al avance de las teorías de calidad que proponen una nueva modalidad de participación del operario. El mismo operario que atiende las maquinas se ocupa del mantenimiento primario, es decir el mas elemental, incluyendo limpieza a fondo y lubricación . Con el tiempo va tomando mas tareas y puede hacerse responsable del equipo , lo que ha dado grandes resultados.</a:t>
            </a:r>
            <a:endParaRPr lang="es-MX" sz="1200" dirty="0">
              <a:solidFill>
                <a:schemeClr val="bg1"/>
              </a:solidFill>
              <a:latin typeface="SansSerif" panose="00000400000000000000" pitchFamily="2" charset="2"/>
            </a:endParaRPr>
          </a:p>
        </p:txBody>
      </p:sp>
    </p:spTree>
    <p:extLst>
      <p:ext uri="{BB962C8B-B14F-4D97-AF65-F5344CB8AC3E}">
        <p14:creationId xmlns:p14="http://schemas.microsoft.com/office/powerpoint/2010/main" val="11655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graphicFrame>
        <p:nvGraphicFramePr>
          <p:cNvPr id="4" name="Tabla 3"/>
          <p:cNvGraphicFramePr>
            <a:graphicFrameLocks noGrp="1"/>
          </p:cNvGraphicFramePr>
          <p:nvPr>
            <p:extLst>
              <p:ext uri="{D42A27DB-BD31-4B8C-83A1-F6EECF244321}">
                <p14:modId xmlns:p14="http://schemas.microsoft.com/office/powerpoint/2010/main" val="3351328489"/>
              </p:ext>
            </p:extLst>
          </p:nvPr>
        </p:nvGraphicFramePr>
        <p:xfrm>
          <a:off x="1311727" y="2400287"/>
          <a:ext cx="6395358" cy="3684670"/>
        </p:xfrm>
        <a:graphic>
          <a:graphicData uri="http://schemas.openxmlformats.org/drawingml/2006/table">
            <a:tbl>
              <a:tblPr>
                <a:tableStyleId>{5DA37D80-6434-44D0-A028-1B22A696006F}</a:tableStyleId>
              </a:tblPr>
              <a:tblGrid>
                <a:gridCol w="1321033">
                  <a:extLst>
                    <a:ext uri="{9D8B030D-6E8A-4147-A177-3AD203B41FA5}">
                      <a16:colId xmlns:a16="http://schemas.microsoft.com/office/drawing/2014/main" val="748486464"/>
                    </a:ext>
                  </a:extLst>
                </a:gridCol>
                <a:gridCol w="1268051">
                  <a:extLst>
                    <a:ext uri="{9D8B030D-6E8A-4147-A177-3AD203B41FA5}">
                      <a16:colId xmlns:a16="http://schemas.microsoft.com/office/drawing/2014/main" val="1598745498"/>
                    </a:ext>
                  </a:extLst>
                </a:gridCol>
                <a:gridCol w="1268758">
                  <a:extLst>
                    <a:ext uri="{9D8B030D-6E8A-4147-A177-3AD203B41FA5}">
                      <a16:colId xmlns:a16="http://schemas.microsoft.com/office/drawing/2014/main" val="3461229269"/>
                    </a:ext>
                  </a:extLst>
                </a:gridCol>
                <a:gridCol w="1268758">
                  <a:extLst>
                    <a:ext uri="{9D8B030D-6E8A-4147-A177-3AD203B41FA5}">
                      <a16:colId xmlns:a16="http://schemas.microsoft.com/office/drawing/2014/main" val="392076879"/>
                    </a:ext>
                  </a:extLst>
                </a:gridCol>
                <a:gridCol w="1268758">
                  <a:extLst>
                    <a:ext uri="{9D8B030D-6E8A-4147-A177-3AD203B41FA5}">
                      <a16:colId xmlns:a16="http://schemas.microsoft.com/office/drawing/2014/main" val="2459359172"/>
                    </a:ext>
                  </a:extLst>
                </a:gridCol>
              </a:tblGrid>
              <a:tr h="193930">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Mantenimiento</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000" dirty="0">
                          <a:solidFill>
                            <a:schemeClr val="tx1"/>
                          </a:solidFill>
                          <a:effectLst/>
                          <a:latin typeface="SansSerif" panose="00000400000000000000" pitchFamily="2" charset="2"/>
                        </a:rPr>
                        <a:t>Concepto</a:t>
                      </a:r>
                      <a:endParaRPr lang="es-MX" sz="1000" b="1" dirty="0">
                        <a:solidFill>
                          <a:schemeClr val="tx1"/>
                        </a:solidFill>
                        <a:effectLst/>
                        <a:latin typeface="SansSerif" panose="00000400000000000000" pitchFamily="2" charset="2"/>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Ventajas</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Desventajas</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Aplicación</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extLst>
                  <a:ext uri="{0D108BD9-81ED-4DB2-BD59-A6C34878D82A}">
                    <a16:rowId xmlns:a16="http://schemas.microsoft.com/office/drawing/2014/main" val="783416760"/>
                  </a:ext>
                </a:extLst>
              </a:tr>
              <a:tr h="1745370">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Correctivo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Se ejecuta en caso de falla notable en el rendimiento operativo del equipo o inactividad total.</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Genera costo ante falla existente.</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Incertidumbre sobre cuándo se producirá la falla, que puede ser en el momento más inconveniente e involucrar un alto costo.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En todos los casos.</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extLst>
                  <a:ext uri="{0D108BD9-81ED-4DB2-BD59-A6C34878D82A}">
                    <a16:rowId xmlns:a16="http://schemas.microsoft.com/office/drawing/2014/main" val="129082254"/>
                  </a:ext>
                </a:extLst>
              </a:tr>
              <a:tr h="1745370">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Preventivo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Considera el historial de fallas en máquinas iguales para la programación de paradas y verificación.</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a:solidFill>
                            <a:schemeClr val="bg1"/>
                          </a:solidFill>
                          <a:effectLst/>
                          <a:latin typeface="SansSerif" panose="00000400000000000000" pitchFamily="2" charset="2"/>
                        </a:rPr>
                        <a:t>El mantenimiento es programado para el momento productivo oportuno.</a:t>
                      </a:r>
                      <a:endParaRPr lang="es-MX" sz="105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El mantenimiento puede ser innecesario.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Generalizada. No aplicable cuando las posible averías no generan grandes gastos comparados con los de mantenimiento.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extLst>
                  <a:ext uri="{0D108BD9-81ED-4DB2-BD59-A6C34878D82A}">
                    <a16:rowId xmlns:a16="http://schemas.microsoft.com/office/drawing/2014/main" val="4096590464"/>
                  </a:ext>
                </a:extLst>
              </a:tr>
            </a:tbl>
          </a:graphicData>
        </a:graphic>
      </p:graphicFrame>
    </p:spTree>
    <p:extLst>
      <p:ext uri="{BB962C8B-B14F-4D97-AF65-F5344CB8AC3E}">
        <p14:creationId xmlns:p14="http://schemas.microsoft.com/office/powerpoint/2010/main" val="205623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Nuestra Empresa</a:t>
            </a:r>
          </a:p>
        </p:txBody>
      </p:sp>
      <p:sp>
        <p:nvSpPr>
          <p:cNvPr id="3" name="Marcador de contenido 2"/>
          <p:cNvSpPr>
            <a:spLocks noGrp="1"/>
          </p:cNvSpPr>
          <p:nvPr>
            <p:ph idx="1"/>
          </p:nvPr>
        </p:nvSpPr>
        <p:spPr>
          <a:xfrm>
            <a:off x="628650" y="1554937"/>
            <a:ext cx="7886700" cy="4607324"/>
          </a:xfrm>
        </p:spPr>
        <p:txBody>
          <a:bodyPr>
            <a:normAutofit lnSpcReduction="10000"/>
          </a:bodyPr>
          <a:lstStyle/>
          <a:p>
            <a:pPr marL="0" marR="2147" indent="0" algn="just">
              <a:lnSpc>
                <a:spcPct val="100000"/>
              </a:lnSpc>
              <a:spcBef>
                <a:spcPts val="59"/>
              </a:spcBef>
              <a:buNone/>
            </a:pPr>
            <a:r>
              <a:rPr lang="es-MX" sz="1600" dirty="0">
                <a:solidFill>
                  <a:schemeClr val="bg1"/>
                </a:solidFill>
                <a:latin typeface="SansSerif" panose="00000400000000000000" pitchFamily="2" charset="2"/>
                <a:cs typeface="Arial"/>
              </a:rPr>
              <a:t>CMG inició operaciones en el año 2000 en la ciudad de Hermosillo, Sonora; a medida que iba atendiendo a sus clientes, se expandió en todo el Estado de Sonora.</a:t>
            </a:r>
          </a:p>
          <a:p>
            <a:pPr marL="0" marR="2147" indent="0" algn="just">
              <a:lnSpc>
                <a:spcPct val="100000"/>
              </a:lnSpc>
              <a:spcBef>
                <a:spcPts val="59"/>
              </a:spcBef>
              <a:buNone/>
            </a:pPr>
            <a:endParaRPr lang="es-MX" sz="1600" dirty="0">
              <a:solidFill>
                <a:schemeClr val="bg1"/>
              </a:solidFill>
              <a:latin typeface="SansSerif" panose="00000400000000000000" pitchFamily="2" charset="2"/>
              <a:cs typeface="Arial"/>
            </a:endParaRPr>
          </a:p>
          <a:p>
            <a:pPr marL="0" marR="2147" indent="0" algn="just">
              <a:lnSpc>
                <a:spcPct val="100000"/>
              </a:lnSpc>
              <a:spcBef>
                <a:spcPts val="59"/>
              </a:spcBef>
              <a:buNone/>
            </a:pPr>
            <a:r>
              <a:rPr lang="es-MX" sz="1600" dirty="0">
                <a:solidFill>
                  <a:schemeClr val="bg1"/>
                </a:solidFill>
                <a:latin typeface="SansSerif" panose="00000400000000000000" pitchFamily="2" charset="2"/>
                <a:cs typeface="Arial"/>
              </a:rPr>
              <a:t>Actualmente, se tiene cobertura en los Estados de:</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Baja California</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Baja California Sur</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Chiapas</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Chihuahua</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Jalisco</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Sinaloa</a:t>
            </a:r>
          </a:p>
          <a:p>
            <a:pPr marR="2147" algn="just">
              <a:lnSpc>
                <a:spcPct val="100000"/>
              </a:lnSpc>
              <a:spcBef>
                <a:spcPts val="59"/>
              </a:spcBef>
              <a:buFontTx/>
              <a:buChar char="-"/>
            </a:pPr>
            <a:r>
              <a:rPr lang="es-MX" sz="1600" dirty="0">
                <a:solidFill>
                  <a:schemeClr val="bg1"/>
                </a:solidFill>
                <a:latin typeface="SansSerif" panose="00000400000000000000" pitchFamily="2" charset="2"/>
                <a:cs typeface="Arial"/>
              </a:rPr>
              <a:t>Sonora</a:t>
            </a:r>
          </a:p>
          <a:p>
            <a:pPr marL="0" marR="2147" indent="0" algn="just">
              <a:lnSpc>
                <a:spcPct val="100000"/>
              </a:lnSpc>
              <a:spcBef>
                <a:spcPts val="59"/>
              </a:spcBef>
              <a:buNone/>
            </a:pPr>
            <a:endParaRPr lang="es-MX" sz="1600" dirty="0">
              <a:solidFill>
                <a:schemeClr val="bg1"/>
              </a:solidFill>
              <a:latin typeface="SansSerif" panose="00000400000000000000" pitchFamily="2" charset="2"/>
              <a:cs typeface="Arial"/>
            </a:endParaRPr>
          </a:p>
          <a:p>
            <a:pPr marL="0" marR="2147" indent="0" algn="just">
              <a:lnSpc>
                <a:spcPct val="100000"/>
              </a:lnSpc>
              <a:spcBef>
                <a:spcPts val="59"/>
              </a:spcBef>
              <a:buNone/>
            </a:pPr>
            <a:r>
              <a:rPr lang="es-MX" sz="1600" dirty="0">
                <a:solidFill>
                  <a:schemeClr val="bg1"/>
                </a:solidFill>
                <a:latin typeface="SansSerif" panose="00000400000000000000" pitchFamily="2" charset="2"/>
              </a:rPr>
              <a:t>Asimismo, se han atendido urgencias en los Estados de Quintana Roo, Veracruz, Coahuila, Nuevo León, Nayarit</a:t>
            </a:r>
          </a:p>
          <a:p>
            <a:pPr marL="0" marR="2147" indent="0" algn="just">
              <a:lnSpc>
                <a:spcPct val="100000"/>
              </a:lnSpc>
              <a:spcBef>
                <a:spcPts val="59"/>
              </a:spcBef>
              <a:buNone/>
            </a:pPr>
            <a:endParaRPr lang="es-MX" sz="1600" dirty="0">
              <a:solidFill>
                <a:schemeClr val="bg1"/>
              </a:solidFill>
              <a:latin typeface="SansSerif" panose="00000400000000000000" pitchFamily="2" charset="2"/>
            </a:endParaRPr>
          </a:p>
          <a:p>
            <a:pPr marL="0" marR="2147" indent="0" algn="just">
              <a:lnSpc>
                <a:spcPct val="100000"/>
              </a:lnSpc>
              <a:spcBef>
                <a:spcPts val="59"/>
              </a:spcBef>
              <a:buNone/>
            </a:pPr>
            <a:r>
              <a:rPr lang="es-MX" sz="1600" dirty="0">
                <a:solidFill>
                  <a:schemeClr val="bg1"/>
                </a:solidFill>
                <a:latin typeface="SansSerif" panose="00000400000000000000" pitchFamily="2" charset="2"/>
              </a:rPr>
              <a:t>Todo esto ha sido posible, gracias al equipo de profesionistas que forman parte de ésta gran empresa.</a:t>
            </a:r>
          </a:p>
        </p:txBody>
      </p:sp>
      <p:sp>
        <p:nvSpPr>
          <p:cNvPr id="5" name="Título 1"/>
          <p:cNvSpPr txBox="1">
            <a:spLocks/>
          </p:cNvSpPr>
          <p:nvPr/>
        </p:nvSpPr>
        <p:spPr>
          <a:xfrm>
            <a:off x="628649" y="1248660"/>
            <a:ext cx="1398933" cy="463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Historia</a:t>
            </a:r>
          </a:p>
        </p:txBody>
      </p:sp>
    </p:spTree>
    <p:extLst>
      <p:ext uri="{BB962C8B-B14F-4D97-AF65-F5344CB8AC3E}">
        <p14:creationId xmlns:p14="http://schemas.microsoft.com/office/powerpoint/2010/main" val="154621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graphicFrame>
        <p:nvGraphicFramePr>
          <p:cNvPr id="4" name="Tabla 3"/>
          <p:cNvGraphicFramePr>
            <a:graphicFrameLocks noGrp="1"/>
          </p:cNvGraphicFramePr>
          <p:nvPr>
            <p:extLst>
              <p:ext uri="{D42A27DB-BD31-4B8C-83A1-F6EECF244321}">
                <p14:modId xmlns:p14="http://schemas.microsoft.com/office/powerpoint/2010/main" val="3828498055"/>
              </p:ext>
            </p:extLst>
          </p:nvPr>
        </p:nvGraphicFramePr>
        <p:xfrm>
          <a:off x="1311727" y="2400287"/>
          <a:ext cx="6395358" cy="2815083"/>
        </p:xfrm>
        <a:graphic>
          <a:graphicData uri="http://schemas.openxmlformats.org/drawingml/2006/table">
            <a:tbl>
              <a:tblPr>
                <a:tableStyleId>{5DA37D80-6434-44D0-A028-1B22A696006F}</a:tableStyleId>
              </a:tblPr>
              <a:tblGrid>
                <a:gridCol w="1321033">
                  <a:extLst>
                    <a:ext uri="{9D8B030D-6E8A-4147-A177-3AD203B41FA5}">
                      <a16:colId xmlns:a16="http://schemas.microsoft.com/office/drawing/2014/main" val="748486464"/>
                    </a:ext>
                  </a:extLst>
                </a:gridCol>
                <a:gridCol w="1268051">
                  <a:extLst>
                    <a:ext uri="{9D8B030D-6E8A-4147-A177-3AD203B41FA5}">
                      <a16:colId xmlns:a16="http://schemas.microsoft.com/office/drawing/2014/main" val="1598745498"/>
                    </a:ext>
                  </a:extLst>
                </a:gridCol>
                <a:gridCol w="1268758">
                  <a:extLst>
                    <a:ext uri="{9D8B030D-6E8A-4147-A177-3AD203B41FA5}">
                      <a16:colId xmlns:a16="http://schemas.microsoft.com/office/drawing/2014/main" val="3461229269"/>
                    </a:ext>
                  </a:extLst>
                </a:gridCol>
                <a:gridCol w="1268758">
                  <a:extLst>
                    <a:ext uri="{9D8B030D-6E8A-4147-A177-3AD203B41FA5}">
                      <a16:colId xmlns:a16="http://schemas.microsoft.com/office/drawing/2014/main" val="392076879"/>
                    </a:ext>
                  </a:extLst>
                </a:gridCol>
                <a:gridCol w="1268758">
                  <a:extLst>
                    <a:ext uri="{9D8B030D-6E8A-4147-A177-3AD203B41FA5}">
                      <a16:colId xmlns:a16="http://schemas.microsoft.com/office/drawing/2014/main" val="2459359172"/>
                    </a:ext>
                  </a:extLst>
                </a:gridCol>
              </a:tblGrid>
              <a:tr h="193930">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Mantenimiento</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000" dirty="0">
                          <a:solidFill>
                            <a:schemeClr val="tx1"/>
                          </a:solidFill>
                          <a:effectLst/>
                          <a:latin typeface="SansSerif" panose="00000400000000000000" pitchFamily="2" charset="2"/>
                        </a:rPr>
                        <a:t>Concepto</a:t>
                      </a:r>
                      <a:endParaRPr lang="es-MX" sz="1000" b="1" dirty="0">
                        <a:solidFill>
                          <a:schemeClr val="tx1"/>
                        </a:solidFill>
                        <a:effectLst/>
                        <a:latin typeface="SansSerif" panose="00000400000000000000" pitchFamily="2" charset="2"/>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Ventajas</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Desventajas</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tc>
                  <a:txBody>
                    <a:bodyPr/>
                    <a:lstStyle/>
                    <a:p>
                      <a:pPr algn="ctr">
                        <a:lnSpc>
                          <a:spcPts val="1600"/>
                        </a:lnSpc>
                        <a:spcBef>
                          <a:spcPts val="600"/>
                        </a:spcBef>
                        <a:spcAft>
                          <a:spcPts val="0"/>
                        </a:spcAft>
                      </a:pPr>
                      <a:r>
                        <a:rPr lang="es-ES" sz="1100" dirty="0">
                          <a:solidFill>
                            <a:schemeClr val="tx1"/>
                          </a:solidFill>
                          <a:effectLst/>
                          <a:latin typeface="SansSerif" panose="00000400000000000000" pitchFamily="2" charset="2"/>
                        </a:rPr>
                        <a:t>Aplicación</a:t>
                      </a:r>
                      <a:endParaRPr lang="es-MX" sz="1100" dirty="0">
                        <a:solidFill>
                          <a:schemeClr val="tx1"/>
                        </a:solidFill>
                        <a:effectLst/>
                        <a:latin typeface="SansSerif" panose="00000400000000000000" pitchFamily="2" charset="2"/>
                        <a:ea typeface="Times New Roman" panose="02020603050405020304" pitchFamily="18" charset="0"/>
                      </a:endParaRPr>
                    </a:p>
                  </a:txBody>
                  <a:tcPr marL="42422" marR="42422" marT="0" marB="0" anchor="ctr">
                    <a:solidFill>
                      <a:srgbClr val="FFC000"/>
                    </a:solidFill>
                  </a:tcPr>
                </a:tc>
                <a:extLst>
                  <a:ext uri="{0D108BD9-81ED-4DB2-BD59-A6C34878D82A}">
                    <a16:rowId xmlns:a16="http://schemas.microsoft.com/office/drawing/2014/main" val="783416760"/>
                  </a:ext>
                </a:extLst>
              </a:tr>
              <a:tr h="1745370">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Predictivo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Monitoreo programable de variables indicativas del funcionamiento. Se ejecuta el mantenimiento cuando alguna/s  de ellas se aleja/n de su/s valores promedio.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Se evitan desarmes innecesarios y se conoce el estado de la máquina.</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Un monitoreo mal implementado o llevado someramente puede permitir que la maquinaria falle.</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tc>
                  <a:txBody>
                    <a:bodyPr/>
                    <a:lstStyle/>
                    <a:p>
                      <a:pPr algn="ctr">
                        <a:lnSpc>
                          <a:spcPts val="1600"/>
                        </a:lnSpc>
                        <a:spcBef>
                          <a:spcPts val="600"/>
                        </a:spcBef>
                        <a:spcAft>
                          <a:spcPts val="0"/>
                        </a:spcAft>
                      </a:pPr>
                      <a:r>
                        <a:rPr lang="es-ES" sz="1050" dirty="0">
                          <a:solidFill>
                            <a:schemeClr val="bg1"/>
                          </a:solidFill>
                          <a:effectLst/>
                          <a:latin typeface="SansSerif" panose="00000400000000000000" pitchFamily="2" charset="2"/>
                        </a:rPr>
                        <a:t>Cuando el costo de paradas (para una reparación más profunda en el caso de mantenimiento Correctivo, o de paradas innecesarias en el caso de mantenimiento Preventivo) justifica la implementación de este tipo.</a:t>
                      </a:r>
                      <a:endParaRPr lang="es-MX" sz="1050" dirty="0">
                        <a:solidFill>
                          <a:schemeClr val="bg1"/>
                        </a:solidFill>
                        <a:effectLst/>
                        <a:latin typeface="SansSerif" panose="00000400000000000000" pitchFamily="2" charset="2"/>
                        <a:ea typeface="Times New Roman" panose="02020603050405020304" pitchFamily="18" charset="0"/>
                      </a:endParaRPr>
                    </a:p>
                  </a:txBody>
                  <a:tcPr marL="42422" marR="42422" marT="0" marB="0"/>
                </a:tc>
                <a:extLst>
                  <a:ext uri="{0D108BD9-81ED-4DB2-BD59-A6C34878D82A}">
                    <a16:rowId xmlns:a16="http://schemas.microsoft.com/office/drawing/2014/main" val="129082254"/>
                  </a:ext>
                </a:extLst>
              </a:tr>
            </a:tbl>
          </a:graphicData>
        </a:graphic>
      </p:graphicFrame>
    </p:spTree>
    <p:extLst>
      <p:ext uri="{BB962C8B-B14F-4D97-AF65-F5344CB8AC3E}">
        <p14:creationId xmlns:p14="http://schemas.microsoft.com/office/powerpoint/2010/main" val="311947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38619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latin typeface="SansSerif" panose="00000400000000000000" pitchFamily="2" charset="2"/>
              </a:rPr>
              <a:t>Verificaciones eléctricas comerciales</a:t>
            </a:r>
          </a:p>
          <a:p>
            <a:pPr marL="171450" indent="-171450" algn="just">
              <a:buFont typeface="Wingdings" panose="05000000000000000000" pitchFamily="2" charset="2"/>
              <a:buChar char="ü"/>
            </a:pPr>
            <a:r>
              <a:rPr lang="es-MX" sz="1200" dirty="0">
                <a:latin typeface="SansSerif" panose="00000400000000000000" pitchFamily="2" charset="2"/>
              </a:rPr>
              <a:t>Diagramas unifilares</a:t>
            </a:r>
          </a:p>
          <a:p>
            <a:pPr marL="171450" indent="-171450" algn="just">
              <a:buFont typeface="Wingdings" panose="05000000000000000000" pitchFamily="2" charset="2"/>
              <a:buChar char="ü"/>
            </a:pPr>
            <a:r>
              <a:rPr lang="es-MX" sz="1200" dirty="0">
                <a:latin typeface="SansSerif" panose="00000400000000000000" pitchFamily="2" charset="2"/>
              </a:rPr>
              <a:t>Interruptores generales</a:t>
            </a:r>
          </a:p>
          <a:p>
            <a:pPr marL="171450" indent="-171450" algn="just">
              <a:buFont typeface="Wingdings" panose="05000000000000000000" pitchFamily="2" charset="2"/>
              <a:buChar char="ü"/>
            </a:pPr>
            <a:r>
              <a:rPr lang="es-MX" sz="1200" dirty="0">
                <a:latin typeface="SansSerif" panose="00000400000000000000" pitchFamily="2" charset="2"/>
              </a:rPr>
              <a:t>Reflectores, luminarios, balastros, gabinetes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14" dirty="0">
                <a:latin typeface="SansSerif" panose="00000400000000000000" pitchFamily="2" charset="2"/>
                <a:cs typeface="Arial"/>
              </a:rPr>
              <a:t>v</a:t>
            </a:r>
            <a:r>
              <a:rPr lang="es-MX" sz="1200" spc="4" dirty="0">
                <a:latin typeface="SansSerif" panose="00000400000000000000" pitchFamily="2" charset="2"/>
                <a:cs typeface="Arial"/>
              </a:rPr>
              <a:t>i</a:t>
            </a:r>
            <a:r>
              <a:rPr lang="es-MX" sz="1200" dirty="0">
                <a:latin typeface="SansSerif" panose="00000400000000000000" pitchFamily="2" charset="2"/>
                <a:cs typeface="Arial"/>
              </a:rPr>
              <a:t>s</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a:t>
            </a:r>
            <a:r>
              <a:rPr lang="es-MX" sz="1200" dirty="0">
                <a:latin typeface="SansSerif" panose="00000400000000000000" pitchFamily="2" charset="2"/>
                <a:cs typeface="Arial"/>
              </a:rPr>
              <a:t>n</a:t>
            </a:r>
            <a:r>
              <a:rPr lang="es-MX" sz="1200" spc="-19" dirty="0">
                <a:latin typeface="SansSerif" panose="00000400000000000000" pitchFamily="2" charset="2"/>
                <a:cs typeface="Arial"/>
              </a:rPr>
              <a:t> </a:t>
            </a:r>
            <a:r>
              <a:rPr lang="es-MX" sz="1200" dirty="0">
                <a:latin typeface="SansSerif" panose="00000400000000000000" pitchFamily="2" charset="2"/>
                <a:cs typeface="Arial"/>
              </a:rPr>
              <a:t>y</a:t>
            </a:r>
            <a:r>
              <a:rPr lang="es-MX" sz="1200" spc="-4" dirty="0">
                <a:latin typeface="SansSerif" panose="00000400000000000000" pitchFamily="2" charset="2"/>
                <a:cs typeface="Arial"/>
              </a:rPr>
              <a:t> </a:t>
            </a:r>
            <a:r>
              <a:rPr lang="es-MX" sz="1200" dirty="0">
                <a:latin typeface="SansSerif" panose="00000400000000000000" pitchFamily="2" charset="2"/>
                <a:cs typeface="Arial"/>
              </a:rPr>
              <a:t>c</a:t>
            </a:r>
            <a:r>
              <a:rPr lang="es-MX" sz="1200" spc="-4" dirty="0">
                <a:latin typeface="SansSerif" panose="00000400000000000000" pitchFamily="2" charset="2"/>
                <a:cs typeface="Arial"/>
              </a:rPr>
              <a:t>o</a:t>
            </a:r>
            <a:r>
              <a:rPr lang="es-MX" sz="1200" spc="4" dirty="0">
                <a:latin typeface="SansSerif" panose="00000400000000000000" pitchFamily="2" charset="2"/>
                <a:cs typeface="Arial"/>
              </a:rPr>
              <a:t>rr</a:t>
            </a:r>
            <a:r>
              <a:rPr lang="es-MX" sz="1200" dirty="0">
                <a:latin typeface="SansSerif" panose="00000400000000000000" pitchFamily="2" charset="2"/>
                <a:cs typeface="Arial"/>
              </a:rPr>
              <a:t>ección</a:t>
            </a:r>
            <a:r>
              <a:rPr lang="es-MX" sz="1200" spc="-50"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14" dirty="0">
                <a:latin typeface="SansSerif" panose="00000400000000000000" pitchFamily="2" charset="2"/>
                <a:cs typeface="Arial"/>
              </a:rPr>
              <a:t> </a:t>
            </a:r>
            <a:r>
              <a:rPr lang="es-MX" sz="1200" dirty="0">
                <a:latin typeface="SansSerif" panose="00000400000000000000" pitchFamily="2" charset="2"/>
                <a:cs typeface="Arial"/>
              </a:rPr>
              <a:t>c</a:t>
            </a:r>
            <a:r>
              <a:rPr lang="es-MX" sz="1200" spc="-4" dirty="0">
                <a:latin typeface="SansSerif" panose="00000400000000000000" pitchFamily="2" charset="2"/>
                <a:cs typeface="Arial"/>
              </a:rPr>
              <a:t>on</a:t>
            </a:r>
            <a:r>
              <a:rPr lang="es-MX" sz="1200" dirty="0">
                <a:latin typeface="SansSerif" panose="00000400000000000000" pitchFamily="2" charset="2"/>
                <a:cs typeface="Arial"/>
              </a:rPr>
              <a:t>ex</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on</a:t>
            </a:r>
            <a:r>
              <a:rPr lang="es-MX" sz="1200" dirty="0">
                <a:latin typeface="SansSerif" panose="00000400000000000000" pitchFamily="2" charset="2"/>
                <a:cs typeface="Arial"/>
              </a:rPr>
              <a:t>es</a:t>
            </a:r>
            <a:r>
              <a:rPr lang="es-MX" sz="1200" spc="-39" dirty="0">
                <a:latin typeface="SansSerif" panose="00000400000000000000" pitchFamily="2" charset="2"/>
                <a:cs typeface="Arial"/>
              </a:rPr>
              <a:t> </a:t>
            </a:r>
            <a:r>
              <a:rPr lang="es-MX" sz="1200" dirty="0">
                <a:latin typeface="SansSerif" panose="00000400000000000000" pitchFamily="2" charset="2"/>
                <a:cs typeface="Arial"/>
              </a:rPr>
              <a:t>en</a:t>
            </a:r>
            <a:r>
              <a:rPr lang="es-MX" sz="1200" spc="-9" dirty="0">
                <a:latin typeface="SansSerif" panose="00000400000000000000" pitchFamily="2" charset="2"/>
                <a:cs typeface="Arial"/>
              </a:rPr>
              <a:t> </a:t>
            </a:r>
            <a:r>
              <a:rPr lang="es-MX" sz="1200" spc="4" dirty="0">
                <a:latin typeface="SansSerif" panose="00000400000000000000" pitchFamily="2" charset="2"/>
                <a:cs typeface="Arial"/>
              </a:rPr>
              <a:t>l</a:t>
            </a:r>
            <a:r>
              <a:rPr lang="es-MX" sz="1200" dirty="0">
                <a:latin typeface="SansSerif" panose="00000400000000000000" pitchFamily="2" charset="2"/>
                <a:cs typeface="Arial"/>
              </a:rPr>
              <a:t>as</a:t>
            </a:r>
            <a:r>
              <a:rPr lang="es-MX" sz="1200" spc="-14" dirty="0">
                <a:latin typeface="SansSerif" panose="00000400000000000000" pitchFamily="2" charset="2"/>
                <a:cs typeface="Arial"/>
              </a:rPr>
              <a:t> </a:t>
            </a:r>
            <a:r>
              <a:rPr lang="es-MX" sz="1200" dirty="0">
                <a:latin typeface="SansSerif" panose="00000400000000000000" pitchFamily="2" charset="2"/>
                <a:cs typeface="Arial"/>
              </a:rPr>
              <a:t>ca</a:t>
            </a:r>
            <a:r>
              <a:rPr lang="es-MX" sz="1200" spc="4" dirty="0">
                <a:latin typeface="SansSerif" panose="00000400000000000000" pitchFamily="2" charset="2"/>
                <a:cs typeface="Arial"/>
              </a:rPr>
              <a:t>j</a:t>
            </a:r>
            <a:r>
              <a:rPr lang="es-MX" sz="1200" dirty="0">
                <a:latin typeface="SansSerif" panose="00000400000000000000" pitchFamily="2" charset="2"/>
                <a:cs typeface="Arial"/>
              </a:rPr>
              <a:t>as </a:t>
            </a:r>
            <a:r>
              <a:rPr lang="es-MX" sz="1200" spc="-4" dirty="0" err="1">
                <a:latin typeface="SansSerif" panose="00000400000000000000" pitchFamily="2" charset="2"/>
                <a:cs typeface="Arial"/>
              </a:rPr>
              <a:t>d</a:t>
            </a:r>
            <a:r>
              <a:rPr lang="es-MX" sz="1200" dirty="0" err="1">
                <a:latin typeface="SansSerif" panose="00000400000000000000" pitchFamily="2" charset="2"/>
                <a:cs typeface="Arial"/>
              </a:rPr>
              <a:t>e</a:t>
            </a:r>
            <a:r>
              <a:rPr lang="es-MX" sz="1200" spc="4" dirty="0" err="1">
                <a:latin typeface="SansSerif" panose="00000400000000000000" pitchFamily="2" charset="2"/>
                <a:cs typeface="Arial"/>
              </a:rPr>
              <a:t>ri</a:t>
            </a:r>
            <a:r>
              <a:rPr lang="es-MX" sz="1200" spc="-14" dirty="0" err="1">
                <a:latin typeface="SansSerif" panose="00000400000000000000" pitchFamily="2" charset="2"/>
                <a:cs typeface="Arial"/>
              </a:rPr>
              <a:t>v</a:t>
            </a:r>
            <a:r>
              <a:rPr lang="es-MX" sz="1200" dirty="0" err="1">
                <a:latin typeface="SansSerif" panose="00000400000000000000" pitchFamily="2" charset="2"/>
                <a:cs typeface="Arial"/>
              </a:rPr>
              <a:t>a</a:t>
            </a:r>
            <a:r>
              <a:rPr lang="es-MX" sz="1200" spc="-4" dirty="0" err="1">
                <a:latin typeface="SansSerif" panose="00000400000000000000" pitchFamily="2" charset="2"/>
                <a:cs typeface="Arial"/>
              </a:rPr>
              <a:t>do</a:t>
            </a:r>
            <a:r>
              <a:rPr lang="es-MX" sz="1200" spc="4" dirty="0" err="1">
                <a:latin typeface="SansSerif" panose="00000400000000000000" pitchFamily="2" charset="2"/>
                <a:cs typeface="Arial"/>
              </a:rPr>
              <a:t>r</a:t>
            </a:r>
            <a:r>
              <a:rPr lang="es-MX" sz="1200" dirty="0" err="1">
                <a:latin typeface="SansSerif" panose="00000400000000000000" pitchFamily="2" charset="2"/>
                <a:cs typeface="Arial"/>
              </a:rPr>
              <a:t>as</a:t>
            </a:r>
            <a:endParaRPr lang="es-MX" sz="1200" dirty="0">
              <a:latin typeface="SansSerif" panose="00000400000000000000" pitchFamily="2" charset="2"/>
              <a:cs typeface="Arial"/>
            </a:endParaRPr>
          </a:p>
          <a:p>
            <a:pPr marL="171450" indent="-171450" algn="just">
              <a:buFont typeface="Wingdings" panose="05000000000000000000" pitchFamily="2" charset="2"/>
              <a:buChar char="ü"/>
            </a:pPr>
            <a:r>
              <a:rPr lang="es-MX" sz="1200" spc="-114" dirty="0">
                <a:latin typeface="SansSerif" panose="00000400000000000000" pitchFamily="2" charset="2"/>
                <a:cs typeface="Arial"/>
              </a:rPr>
              <a:t>T</a:t>
            </a:r>
            <a:r>
              <a:rPr lang="es-MX" sz="1200" dirty="0">
                <a:latin typeface="SansSerif" panose="00000400000000000000" pitchFamily="2" charset="2"/>
                <a:cs typeface="Arial"/>
              </a:rPr>
              <a:t>a</a:t>
            </a:r>
            <a:r>
              <a:rPr lang="es-MX" sz="1200" spc="-4" dirty="0">
                <a:latin typeface="SansSerif" panose="00000400000000000000" pitchFamily="2" charset="2"/>
                <a:cs typeface="Arial"/>
              </a:rPr>
              <a:t>b</a:t>
            </a:r>
            <a:r>
              <a:rPr lang="es-MX" sz="1200" spc="4" dirty="0">
                <a:latin typeface="SansSerif" panose="00000400000000000000" pitchFamily="2" charset="2"/>
                <a:cs typeface="Arial"/>
              </a:rPr>
              <a:t>l</a:t>
            </a:r>
            <a:r>
              <a:rPr lang="es-MX" sz="1200" dirty="0">
                <a:latin typeface="SansSerif" panose="00000400000000000000" pitchFamily="2" charset="2"/>
                <a:cs typeface="Arial"/>
              </a:rPr>
              <a:t>e</a:t>
            </a:r>
            <a:r>
              <a:rPr lang="es-MX" sz="1200" spc="4" dirty="0">
                <a:latin typeface="SansSerif" panose="00000400000000000000" pitchFamily="2" charset="2"/>
                <a:cs typeface="Arial"/>
              </a:rPr>
              <a:t>r</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t>
            </a:r>
            <a:r>
              <a:rPr lang="es-MX" sz="1200" spc="-29"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4" dirty="0">
                <a:latin typeface="SansSerif" panose="00000400000000000000" pitchFamily="2" charset="2"/>
                <a:cs typeface="Arial"/>
              </a:rPr>
              <a:t> </a:t>
            </a:r>
            <a:r>
              <a:rPr lang="es-MX" sz="1200" dirty="0">
                <a:latin typeface="SansSerif" panose="00000400000000000000" pitchFamily="2" charset="2"/>
                <a:cs typeface="Arial"/>
              </a:rPr>
              <a:t>a</a:t>
            </a:r>
            <a:r>
              <a:rPr lang="es-MX" sz="1200" spc="4" dirty="0">
                <a:latin typeface="SansSerif" panose="00000400000000000000" pitchFamily="2" charset="2"/>
                <a:cs typeface="Arial"/>
              </a:rPr>
              <a:t>l</a:t>
            </a:r>
            <a:r>
              <a:rPr lang="es-MX" sz="1200" spc="-4" dirty="0">
                <a:latin typeface="SansSerif" panose="00000400000000000000" pitchFamily="2" charset="2"/>
                <a:cs typeface="Arial"/>
              </a:rPr>
              <a:t>u</a:t>
            </a:r>
            <a:r>
              <a:rPr lang="es-MX" sz="1200" dirty="0">
                <a:latin typeface="SansSerif" panose="00000400000000000000" pitchFamily="2" charset="2"/>
                <a:cs typeface="Arial"/>
              </a:rPr>
              <a:t>m</a:t>
            </a:r>
            <a:r>
              <a:rPr lang="es-MX" sz="1200" spc="-4" dirty="0">
                <a:latin typeface="SansSerif" panose="00000400000000000000" pitchFamily="2" charset="2"/>
                <a:cs typeface="Arial"/>
              </a:rPr>
              <a:t>b</a:t>
            </a:r>
            <a:r>
              <a:rPr lang="es-MX" sz="1200" spc="4" dirty="0">
                <a:latin typeface="SansSerif" panose="00000400000000000000" pitchFamily="2" charset="2"/>
                <a:cs typeface="Arial"/>
              </a:rPr>
              <a:t>r</a:t>
            </a:r>
            <a:r>
              <a:rPr lang="es-MX" sz="1200" dirty="0">
                <a:latin typeface="SansSerif" panose="00000400000000000000" pitchFamily="2" charset="2"/>
                <a:cs typeface="Arial"/>
              </a:rPr>
              <a:t>a</a:t>
            </a:r>
            <a:r>
              <a:rPr lang="es-MX" sz="1200" spc="-4" dirty="0">
                <a:latin typeface="SansSerif" panose="00000400000000000000" pitchFamily="2" charset="2"/>
                <a:cs typeface="Arial"/>
              </a:rPr>
              <a:t>d</a:t>
            </a:r>
            <a:r>
              <a:rPr lang="es-MX" sz="1200" dirty="0">
                <a:latin typeface="SansSerif" panose="00000400000000000000" pitchFamily="2" charset="2"/>
                <a:cs typeface="Arial"/>
              </a:rPr>
              <a:t>o</a:t>
            </a:r>
            <a:r>
              <a:rPr lang="es-MX" sz="1200" spc="-34" dirty="0">
                <a:latin typeface="SansSerif" panose="00000400000000000000" pitchFamily="2" charset="2"/>
                <a:cs typeface="Arial"/>
              </a:rPr>
              <a:t> </a:t>
            </a:r>
            <a:r>
              <a:rPr lang="es-MX" sz="1200" dirty="0">
                <a:latin typeface="SansSerif" panose="00000400000000000000" pitchFamily="2" charset="2"/>
                <a:cs typeface="Arial"/>
              </a:rPr>
              <a:t>y</a:t>
            </a:r>
            <a:r>
              <a:rPr lang="es-MX" sz="1200" spc="-4" dirty="0">
                <a:latin typeface="SansSerif" panose="00000400000000000000" pitchFamily="2" charset="2"/>
                <a:cs typeface="Arial"/>
              </a:rPr>
              <a:t> </a:t>
            </a:r>
            <a:r>
              <a:rPr lang="es-MX" sz="1200" dirty="0">
                <a:latin typeface="SansSerif" panose="00000400000000000000" pitchFamily="2" charset="2"/>
                <a:cs typeface="Arial"/>
              </a:rPr>
              <a:t>c</a:t>
            </a:r>
            <a:r>
              <a:rPr lang="es-MX" sz="1200" spc="-4" dirty="0">
                <a:latin typeface="SansSerif" panose="00000400000000000000" pitchFamily="2" charset="2"/>
                <a:cs typeface="Arial"/>
              </a:rPr>
              <a:t>on</a:t>
            </a:r>
            <a:r>
              <a:rPr lang="es-MX" sz="1200" dirty="0">
                <a:latin typeface="SansSerif" panose="00000400000000000000" pitchFamily="2" charset="2"/>
                <a:cs typeface="Arial"/>
              </a:rPr>
              <a:t>tact</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t>
            </a:r>
          </a:p>
          <a:p>
            <a:pPr marL="171450" indent="-171450" algn="just">
              <a:buFont typeface="Wingdings" panose="05000000000000000000" pitchFamily="2" charset="2"/>
              <a:buChar char="ü"/>
            </a:pPr>
            <a:r>
              <a:rPr lang="es-MX" sz="1200" dirty="0">
                <a:latin typeface="SansSerif" panose="00000400000000000000" pitchFamily="2" charset="2"/>
              </a:rPr>
              <a:t>Relojes y </a:t>
            </a:r>
            <a:r>
              <a:rPr lang="es-MX" sz="1200" dirty="0" err="1">
                <a:latin typeface="SansSerif" panose="00000400000000000000" pitchFamily="2" charset="2"/>
              </a:rPr>
              <a:t>contactores</a:t>
            </a:r>
            <a:endParaRPr lang="es-MX" sz="1200" dirty="0">
              <a:latin typeface="SansSerif" panose="00000400000000000000" pitchFamily="2" charset="2"/>
            </a:endParaRPr>
          </a:p>
          <a:p>
            <a:pPr marL="171450" indent="-171450" algn="just">
              <a:buFont typeface="Wingdings" panose="05000000000000000000" pitchFamily="2" charset="2"/>
              <a:buChar char="ü"/>
            </a:pPr>
            <a:r>
              <a:rPr lang="es-MX" sz="1200" dirty="0">
                <a:latin typeface="SansSerif" panose="00000400000000000000" pitchFamily="2" charset="2"/>
              </a:rPr>
              <a:t>Tierras físicas</a:t>
            </a:r>
          </a:p>
        </p:txBody>
      </p:sp>
      <p:sp>
        <p:nvSpPr>
          <p:cNvPr id="7" name="Rectángulo 6"/>
          <p:cNvSpPr/>
          <p:nvPr/>
        </p:nvSpPr>
        <p:spPr>
          <a:xfrm>
            <a:off x="8826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INSTALACIONES ELÉCTRICAS</a:t>
            </a:r>
          </a:p>
        </p:txBody>
      </p:sp>
      <p:sp>
        <p:nvSpPr>
          <p:cNvPr id="9" name="Rectángulo 8"/>
          <p:cNvSpPr/>
          <p:nvPr/>
        </p:nvSpPr>
        <p:spPr>
          <a:xfrm>
            <a:off x="8826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PLANTAS DE EMERGENCIA</a:t>
            </a:r>
          </a:p>
        </p:txBody>
      </p:sp>
      <p:sp>
        <p:nvSpPr>
          <p:cNvPr id="10" name="Rectángulo 9"/>
          <p:cNvSpPr/>
          <p:nvPr/>
        </p:nvSpPr>
        <p:spPr>
          <a:xfrm>
            <a:off x="38619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latin typeface="SansSerif" panose="00000400000000000000" pitchFamily="2" charset="2"/>
              </a:rPr>
              <a:t>Sistema de lubricación</a:t>
            </a:r>
          </a:p>
          <a:p>
            <a:pPr marL="171450" indent="-171450" algn="just">
              <a:buFont typeface="Wingdings" panose="05000000000000000000" pitchFamily="2" charset="2"/>
              <a:buChar char="ü"/>
            </a:pPr>
            <a:r>
              <a:rPr lang="es-MX" sz="1200" dirty="0">
                <a:latin typeface="SansSerif" panose="00000400000000000000" pitchFamily="2" charset="2"/>
              </a:rPr>
              <a:t>Sistema de enfriamiento</a:t>
            </a:r>
          </a:p>
          <a:p>
            <a:pPr marL="171450" indent="-171450" algn="just">
              <a:buFont typeface="Wingdings" panose="05000000000000000000" pitchFamily="2" charset="2"/>
              <a:buChar char="ü"/>
            </a:pPr>
            <a:r>
              <a:rPr lang="es-MX" sz="1200" dirty="0">
                <a:latin typeface="SansSerif" panose="00000400000000000000" pitchFamily="2" charset="2"/>
              </a:rPr>
              <a:t>Sistema de combustible</a:t>
            </a:r>
          </a:p>
          <a:p>
            <a:pPr marL="171450" indent="-171450" algn="just">
              <a:buFont typeface="Wingdings" panose="05000000000000000000" pitchFamily="2" charset="2"/>
              <a:buChar char="ü"/>
            </a:pPr>
            <a:r>
              <a:rPr lang="es-MX" sz="1200" dirty="0">
                <a:latin typeface="SansSerif" panose="00000400000000000000" pitchFamily="2" charset="2"/>
              </a:rPr>
              <a:t>Sistema de aspiración</a:t>
            </a:r>
          </a:p>
          <a:p>
            <a:pPr marL="171450" indent="-171450" algn="just">
              <a:buFont typeface="Wingdings" panose="05000000000000000000" pitchFamily="2" charset="2"/>
              <a:buChar char="ü"/>
            </a:pPr>
            <a:r>
              <a:rPr lang="es-MX" sz="1200" dirty="0">
                <a:latin typeface="SansSerif" panose="00000400000000000000" pitchFamily="2" charset="2"/>
              </a:rPr>
              <a:t>Sistema de escape</a:t>
            </a:r>
          </a:p>
          <a:p>
            <a:pPr marL="171450" indent="-171450" algn="just">
              <a:buFont typeface="Wingdings" panose="05000000000000000000" pitchFamily="2" charset="2"/>
              <a:buChar char="ü"/>
            </a:pPr>
            <a:r>
              <a:rPr lang="es-MX" sz="1200" dirty="0">
                <a:latin typeface="SansSerif" panose="00000400000000000000" pitchFamily="2" charset="2"/>
              </a:rPr>
              <a:t>Sistema eléctrico del motor</a:t>
            </a:r>
          </a:p>
          <a:p>
            <a:pPr marL="171450" indent="-171450" algn="just">
              <a:buFont typeface="Wingdings" panose="05000000000000000000" pitchFamily="2" charset="2"/>
              <a:buChar char="ü"/>
            </a:pPr>
            <a:r>
              <a:rPr lang="es-MX" sz="1200" dirty="0">
                <a:latin typeface="SansSerif" panose="00000400000000000000" pitchFamily="2" charset="2"/>
              </a:rPr>
              <a:t>Generador (eléctrico, mecánica)</a:t>
            </a:r>
          </a:p>
          <a:p>
            <a:pPr marL="171450" indent="-171450" algn="just">
              <a:buFont typeface="Wingdings" panose="05000000000000000000" pitchFamily="2" charset="2"/>
              <a:buChar char="ü"/>
            </a:pPr>
            <a:r>
              <a:rPr lang="es-MX" sz="1200" dirty="0">
                <a:latin typeface="SansSerif" panose="00000400000000000000" pitchFamily="2" charset="2"/>
              </a:rPr>
              <a:t>Controles, Acumuladores, Filtros, Mangueras, Pintura, etc.</a:t>
            </a: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5873" y="2926426"/>
            <a:ext cx="1911600" cy="985731"/>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873" y="2094904"/>
            <a:ext cx="1911600" cy="860220"/>
          </a:xfrm>
          <a:prstGeom prst="rect">
            <a:avLst/>
          </a:prstGeom>
        </p:spPr>
      </p:pic>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4325" y="2956336"/>
            <a:ext cx="990600" cy="947520"/>
          </a:xfrm>
          <a:prstGeom prst="rect">
            <a:avLst/>
          </a:prstGeom>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27898" y="4475300"/>
            <a:ext cx="1936077" cy="1754326"/>
          </a:xfrm>
          <a:prstGeom prst="rect">
            <a:avLst/>
          </a:prstGeom>
        </p:spPr>
      </p:pic>
    </p:spTree>
    <p:extLst>
      <p:ext uri="{BB962C8B-B14F-4D97-AF65-F5344CB8AC3E}">
        <p14:creationId xmlns:p14="http://schemas.microsoft.com/office/powerpoint/2010/main" val="247080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40016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latin typeface="SansSerif" panose="00000400000000000000" pitchFamily="2" charset="2"/>
              </a:rPr>
              <a:t>Cromatografía de gases</a:t>
            </a:r>
          </a:p>
          <a:p>
            <a:pPr marL="171450" indent="-171450" algn="just">
              <a:buFont typeface="Wingdings" panose="05000000000000000000" pitchFamily="2" charset="2"/>
              <a:buChar char="ü"/>
            </a:pPr>
            <a:r>
              <a:rPr lang="es-MX" sz="1200" dirty="0">
                <a:latin typeface="SansSerif" panose="00000400000000000000" pitchFamily="2" charset="2"/>
              </a:rPr>
              <a:t>Rigidez dieléctrica</a:t>
            </a:r>
          </a:p>
          <a:p>
            <a:pPr marL="171450" indent="-171450" algn="just">
              <a:buFont typeface="Wingdings" panose="05000000000000000000" pitchFamily="2" charset="2"/>
              <a:buChar char="ü"/>
            </a:pPr>
            <a:r>
              <a:rPr lang="es-MX" sz="1200" dirty="0">
                <a:latin typeface="SansSerif" panose="00000400000000000000" pitchFamily="2" charset="2"/>
              </a:rPr>
              <a:t>Medición de tierras</a:t>
            </a:r>
          </a:p>
          <a:p>
            <a:pPr marL="171450" indent="-171450" algn="just">
              <a:buFont typeface="Wingdings" panose="05000000000000000000" pitchFamily="2" charset="2"/>
              <a:buChar char="ü"/>
            </a:pPr>
            <a:r>
              <a:rPr lang="es-MX" sz="1200" dirty="0">
                <a:latin typeface="SansSerif" panose="00000400000000000000" pitchFamily="2" charset="2"/>
              </a:rPr>
              <a:t>Resistencia del Aislamiento y TTR</a:t>
            </a:r>
          </a:p>
          <a:p>
            <a:pPr marL="171450" indent="-171450" algn="just">
              <a:buFont typeface="Wingdings" panose="05000000000000000000" pitchFamily="2" charset="2"/>
              <a:buChar char="ü"/>
            </a:pPr>
            <a:r>
              <a:rPr lang="es-MX" sz="1200" dirty="0">
                <a:latin typeface="SansSerif" panose="00000400000000000000" pitchFamily="2" charset="2"/>
              </a:rPr>
              <a:t>Pruebas de Tensión</a:t>
            </a:r>
          </a:p>
          <a:p>
            <a:pPr marL="171450" indent="-171450" algn="just">
              <a:buFont typeface="Wingdings" panose="05000000000000000000" pitchFamily="2" charset="2"/>
              <a:buChar char="ü"/>
            </a:pPr>
            <a:r>
              <a:rPr lang="es-MX" sz="1200" dirty="0">
                <a:latin typeface="SansSerif" panose="00000400000000000000" pitchFamily="2" charset="2"/>
              </a:rPr>
              <a:t>Cambio de empaques</a:t>
            </a:r>
          </a:p>
          <a:p>
            <a:pPr marL="171450" indent="-171450" algn="just">
              <a:buFont typeface="Wingdings" panose="05000000000000000000" pitchFamily="2" charset="2"/>
              <a:buChar char="ü"/>
            </a:pPr>
            <a:r>
              <a:rPr lang="es-MX" sz="1200" dirty="0">
                <a:latin typeface="SansSerif" panose="00000400000000000000" pitchFamily="2" charset="2"/>
              </a:rPr>
              <a:t>Reacondicionamiento de aceite</a:t>
            </a:r>
          </a:p>
          <a:p>
            <a:pPr marL="171450" indent="-171450" algn="just">
              <a:buFont typeface="Wingdings" panose="05000000000000000000" pitchFamily="2" charset="2"/>
              <a:buChar char="ü"/>
            </a:pPr>
            <a:r>
              <a:rPr lang="es-MX" sz="1200" dirty="0">
                <a:latin typeface="SansSerif" panose="00000400000000000000" pitchFamily="2" charset="2"/>
              </a:rPr>
              <a:t>Pruebas de operación mecánica</a:t>
            </a:r>
          </a:p>
          <a:p>
            <a:pPr marL="171450" indent="-171450" algn="just">
              <a:buFont typeface="Wingdings" panose="05000000000000000000" pitchFamily="2" charset="2"/>
              <a:buChar char="ü"/>
            </a:pPr>
            <a:r>
              <a:rPr lang="es-MX" sz="1200" dirty="0">
                <a:latin typeface="SansSerif" panose="00000400000000000000" pitchFamily="2" charset="2"/>
              </a:rPr>
              <a:t>Etc. </a:t>
            </a:r>
          </a:p>
        </p:txBody>
      </p:sp>
      <p:sp>
        <p:nvSpPr>
          <p:cNvPr id="7" name="Rectángulo 6"/>
          <p:cNvSpPr/>
          <p:nvPr/>
        </p:nvSpPr>
        <p:spPr>
          <a:xfrm>
            <a:off x="10223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SUBESTACIONES ELÉCTRICAS</a:t>
            </a:r>
          </a:p>
        </p:txBody>
      </p:sp>
      <p:sp>
        <p:nvSpPr>
          <p:cNvPr id="9" name="Rectángulo 8"/>
          <p:cNvSpPr/>
          <p:nvPr/>
        </p:nvSpPr>
        <p:spPr>
          <a:xfrm>
            <a:off x="10223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PINTURA</a:t>
            </a:r>
          </a:p>
        </p:txBody>
      </p:sp>
      <p:sp>
        <p:nvSpPr>
          <p:cNvPr id="10" name="Rectángulo 9"/>
          <p:cNvSpPr/>
          <p:nvPr/>
        </p:nvSpPr>
        <p:spPr>
          <a:xfrm>
            <a:off x="40016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pt-BR" sz="1200" dirty="0" err="1">
                <a:latin typeface="SansSerif" panose="00000400000000000000" pitchFamily="2" charset="2"/>
              </a:rPr>
              <a:t>Limpieza</a:t>
            </a:r>
            <a:r>
              <a:rPr lang="pt-BR" sz="1200" dirty="0">
                <a:latin typeface="SansSerif" panose="00000400000000000000" pitchFamily="2" charset="2"/>
              </a:rPr>
              <a:t> de </a:t>
            </a:r>
            <a:r>
              <a:rPr lang="pt-BR" sz="1200" dirty="0" err="1">
                <a:latin typeface="SansSerif" panose="00000400000000000000" pitchFamily="2" charset="2"/>
              </a:rPr>
              <a:t>Graffiti</a:t>
            </a:r>
            <a:r>
              <a:rPr lang="pt-BR" sz="1200" dirty="0">
                <a:latin typeface="SansSerif" panose="00000400000000000000" pitchFamily="2" charset="2"/>
              </a:rPr>
              <a:t> o repintado de áreas </a:t>
            </a:r>
            <a:r>
              <a:rPr lang="pt-BR" sz="1200" dirty="0" err="1">
                <a:latin typeface="SansSerif" panose="00000400000000000000" pitchFamily="2" charset="2"/>
              </a:rPr>
              <a:t>afectadas</a:t>
            </a:r>
            <a:r>
              <a:rPr lang="pt-BR" sz="1200" dirty="0">
                <a:latin typeface="SansSerif" panose="00000400000000000000" pitchFamily="2" charset="2"/>
              </a:rPr>
              <a:t>.</a:t>
            </a:r>
          </a:p>
          <a:p>
            <a:pPr marL="171450" indent="-171450" algn="just">
              <a:buFont typeface="Wingdings" panose="05000000000000000000" pitchFamily="2" charset="2"/>
              <a:buChar char="ü"/>
            </a:pPr>
            <a:r>
              <a:rPr lang="es-MX" sz="1200" dirty="0">
                <a:latin typeface="SansSerif" panose="00000400000000000000" pitchFamily="2" charset="2"/>
              </a:rPr>
              <a:t>Retoques de pintura interior y exterior.</a:t>
            </a:r>
          </a:p>
          <a:p>
            <a:pPr marL="171450" indent="-171450" algn="just">
              <a:buFont typeface="Wingdings" panose="05000000000000000000" pitchFamily="2" charset="2"/>
              <a:buChar char="ü"/>
            </a:pPr>
            <a:r>
              <a:rPr lang="es-MX" sz="1200" dirty="0">
                <a:latin typeface="SansSerif" panose="00000400000000000000" pitchFamily="2" charset="2"/>
              </a:rPr>
              <a:t>Detalles de pintura en cortinas metálicas.</a:t>
            </a:r>
          </a:p>
          <a:p>
            <a:pPr marL="171450" indent="-171450" algn="just">
              <a:buFont typeface="Wingdings" panose="05000000000000000000" pitchFamily="2" charset="2"/>
              <a:buChar char="ü"/>
            </a:pPr>
            <a:r>
              <a:rPr lang="es-MX" sz="1200" dirty="0">
                <a:latin typeface="SansSerif" panose="00000400000000000000" pitchFamily="2" charset="2"/>
              </a:rPr>
              <a:t>Detalles de pintura en puertas, barandales y escaleras.</a:t>
            </a:r>
          </a:p>
          <a:p>
            <a:pPr marL="171450" indent="-171450" algn="just">
              <a:buFont typeface="Wingdings" panose="05000000000000000000" pitchFamily="2" charset="2"/>
              <a:buChar char="ü"/>
            </a:pPr>
            <a:r>
              <a:rPr lang="es-MX" sz="1200" dirty="0">
                <a:latin typeface="SansSerif" panose="00000400000000000000" pitchFamily="2" charset="2"/>
              </a:rPr>
              <a:t>Retoque de pintura de racks y células de crédito en mal estado.</a:t>
            </a:r>
          </a:p>
          <a:p>
            <a:pPr marL="171450" indent="-171450" algn="just">
              <a:buFont typeface="Wingdings" panose="05000000000000000000" pitchFamily="2" charset="2"/>
              <a:buChar char="ü"/>
            </a:pPr>
            <a:r>
              <a:rPr lang="es-MX" sz="1200" dirty="0">
                <a:latin typeface="SansSerif" panose="00000400000000000000" pitchFamily="2" charset="2"/>
              </a:rPr>
              <a:t>Retoques de pintura en bunker. Etc.</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8610" y="2127290"/>
            <a:ext cx="1934052" cy="1754326"/>
          </a:xfrm>
          <a:prstGeom prst="rect">
            <a:avLst/>
          </a:prstGeom>
        </p:spPr>
      </p:pic>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8610" y="4475300"/>
            <a:ext cx="1911600" cy="1754326"/>
          </a:xfrm>
          <a:prstGeom prst="rect">
            <a:avLst/>
          </a:prstGeom>
        </p:spPr>
      </p:pic>
    </p:spTree>
    <p:extLst>
      <p:ext uri="{BB962C8B-B14F-4D97-AF65-F5344CB8AC3E}">
        <p14:creationId xmlns:p14="http://schemas.microsoft.com/office/powerpoint/2010/main" val="217471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40016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SansSerif" panose="00000400000000000000" pitchFamily="2" charset="2"/>
                <a:cs typeface="Arial"/>
              </a:rPr>
              <a:t>L</a:t>
            </a:r>
            <a:r>
              <a:rPr lang="es-MX" sz="1200" spc="4" dirty="0">
                <a:latin typeface="SansSerif" panose="00000400000000000000" pitchFamily="2" charset="2"/>
                <a:cs typeface="Arial"/>
              </a:rPr>
              <a:t>i</a:t>
            </a:r>
            <a:r>
              <a:rPr lang="es-MX" sz="1200" dirty="0">
                <a:latin typeface="SansSerif" panose="00000400000000000000" pitchFamily="2" charset="2"/>
                <a:cs typeface="Arial"/>
              </a:rPr>
              <a:t>m</a:t>
            </a:r>
            <a:r>
              <a:rPr lang="es-MX" sz="1200" spc="-4" dirty="0">
                <a:latin typeface="SansSerif" panose="00000400000000000000" pitchFamily="2" charset="2"/>
                <a:cs typeface="Arial"/>
              </a:rPr>
              <a:t>p</a:t>
            </a:r>
            <a:r>
              <a:rPr lang="es-MX" sz="1200" spc="4" dirty="0">
                <a:latin typeface="SansSerif" panose="00000400000000000000" pitchFamily="2" charset="2"/>
                <a:cs typeface="Arial"/>
              </a:rPr>
              <a:t>i</a:t>
            </a:r>
            <a:r>
              <a:rPr lang="es-MX" sz="1200" dirty="0">
                <a:latin typeface="SansSerif" panose="00000400000000000000" pitchFamily="2" charset="2"/>
                <a:cs typeface="Arial"/>
              </a:rPr>
              <a:t>e</a:t>
            </a:r>
            <a:r>
              <a:rPr lang="es-MX" sz="1200" spc="4" dirty="0">
                <a:latin typeface="SansSerif" panose="00000400000000000000" pitchFamily="2" charset="2"/>
                <a:cs typeface="Arial"/>
              </a:rPr>
              <a:t>z</a:t>
            </a:r>
            <a:r>
              <a:rPr lang="es-MX" sz="1200" dirty="0">
                <a:latin typeface="SansSerif" panose="00000400000000000000" pitchFamily="2" charset="2"/>
                <a:cs typeface="Arial"/>
              </a:rPr>
              <a:t>a</a:t>
            </a:r>
            <a:r>
              <a:rPr lang="es-MX" sz="1200" spc="-39" dirty="0">
                <a:latin typeface="SansSerif" panose="00000400000000000000" pitchFamily="2" charset="2"/>
                <a:cs typeface="Arial"/>
              </a:rPr>
              <a:t> </a:t>
            </a:r>
            <a:r>
              <a:rPr lang="es-MX" sz="1200" spc="-4" dirty="0">
                <a:latin typeface="SansSerif" panose="00000400000000000000" pitchFamily="2" charset="2"/>
                <a:cs typeface="Arial"/>
              </a:rPr>
              <a:t>e impermeabilización de </a:t>
            </a:r>
            <a:r>
              <a:rPr lang="es-MX" sz="1200" dirty="0">
                <a:latin typeface="SansSerif" panose="00000400000000000000" pitchFamily="2" charset="2"/>
                <a:cs typeface="Arial"/>
              </a:rPr>
              <a:t>tec</a:t>
            </a:r>
            <a:r>
              <a:rPr lang="es-MX" sz="1200" spc="-4" dirty="0">
                <a:latin typeface="SansSerif" panose="00000400000000000000" pitchFamily="2" charset="2"/>
                <a:cs typeface="Arial"/>
              </a:rPr>
              <a:t>hu</a:t>
            </a:r>
            <a:r>
              <a:rPr lang="es-MX" sz="1200" dirty="0">
                <a:latin typeface="SansSerif" panose="00000400000000000000" pitchFamily="2" charset="2"/>
                <a:cs typeface="Arial"/>
              </a:rPr>
              <a:t>m</a:t>
            </a:r>
            <a:r>
              <a:rPr lang="es-MX" sz="1200" spc="-4" dirty="0">
                <a:latin typeface="SansSerif" panose="00000400000000000000" pitchFamily="2" charset="2"/>
                <a:cs typeface="Arial"/>
              </a:rPr>
              <a:t>b</a:t>
            </a:r>
            <a:r>
              <a:rPr lang="es-MX" sz="1200" spc="4" dirty="0">
                <a:latin typeface="SansSerif" panose="00000400000000000000" pitchFamily="2" charset="2"/>
                <a:cs typeface="Arial"/>
              </a:rPr>
              <a:t>r</a:t>
            </a:r>
            <a:r>
              <a:rPr lang="es-MX" sz="1200" dirty="0">
                <a:latin typeface="SansSerif" panose="00000400000000000000" pitchFamily="2" charset="2"/>
                <a:cs typeface="Arial"/>
              </a:rPr>
              <a:t>es,</a:t>
            </a:r>
            <a:r>
              <a:rPr lang="es-MX" sz="1200" spc="-19" dirty="0">
                <a:latin typeface="SansSerif" panose="00000400000000000000" pitchFamily="2" charset="2"/>
                <a:cs typeface="Arial"/>
              </a:rPr>
              <a:t> </a:t>
            </a:r>
            <a:r>
              <a:rPr lang="es-MX" sz="1200" spc="4" dirty="0">
                <a:latin typeface="SansSerif" panose="00000400000000000000" pitchFamily="2" charset="2"/>
                <a:cs typeface="Arial"/>
              </a:rPr>
              <a:t>l</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sas y canalones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D</a:t>
            </a:r>
            <a:r>
              <a:rPr lang="es-MX" sz="1200" dirty="0">
                <a:latin typeface="SansSerif" panose="00000400000000000000" pitchFamily="2" charset="2"/>
                <a:cs typeface="Arial"/>
              </a:rPr>
              <a:t>etección</a:t>
            </a:r>
            <a:r>
              <a:rPr lang="es-MX" sz="1200" spc="-50" dirty="0">
                <a:latin typeface="SansSerif" panose="00000400000000000000" pitchFamily="2" charset="2"/>
                <a:cs typeface="Arial"/>
              </a:rPr>
              <a:t> </a:t>
            </a:r>
            <a:r>
              <a:rPr lang="es-MX" sz="1200" dirty="0">
                <a:latin typeface="SansSerif" panose="00000400000000000000" pitchFamily="2" charset="2"/>
                <a:cs typeface="Arial"/>
              </a:rPr>
              <a:t>y</a:t>
            </a:r>
            <a:r>
              <a:rPr lang="es-MX" sz="1200" spc="-4" dirty="0">
                <a:latin typeface="SansSerif" panose="00000400000000000000" pitchFamily="2" charset="2"/>
                <a:cs typeface="Arial"/>
              </a:rPr>
              <a:t> </a:t>
            </a:r>
            <a:r>
              <a:rPr lang="es-MX" sz="1200" dirty="0">
                <a:latin typeface="SansSerif" panose="00000400000000000000" pitchFamily="2" charset="2"/>
                <a:cs typeface="Arial"/>
              </a:rPr>
              <a:t>se</a:t>
            </a:r>
            <a:r>
              <a:rPr lang="es-MX" sz="1200" spc="4" dirty="0">
                <a:latin typeface="SansSerif" panose="00000400000000000000" pitchFamily="2" charset="2"/>
                <a:cs typeface="Arial"/>
              </a:rPr>
              <a:t>ll</a:t>
            </a:r>
            <a:r>
              <a:rPr lang="es-MX" sz="1200" dirty="0">
                <a:latin typeface="SansSerif" panose="00000400000000000000" pitchFamily="2" charset="2"/>
                <a:cs typeface="Arial"/>
              </a:rPr>
              <a:t>a</a:t>
            </a:r>
            <a:r>
              <a:rPr lang="es-MX" sz="1200" spc="-4" dirty="0">
                <a:latin typeface="SansSerif" panose="00000400000000000000" pitchFamily="2" charset="2"/>
                <a:cs typeface="Arial"/>
              </a:rPr>
              <a:t>d</a:t>
            </a:r>
            <a:r>
              <a:rPr lang="es-MX" sz="1200" dirty="0">
                <a:latin typeface="SansSerif" panose="00000400000000000000" pitchFamily="2" charset="2"/>
                <a:cs typeface="Arial"/>
              </a:rPr>
              <a:t>o</a:t>
            </a:r>
            <a:r>
              <a:rPr lang="es-MX" sz="1200" spc="-3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14" dirty="0">
                <a:latin typeface="SansSerif" panose="00000400000000000000" pitchFamily="2" charset="2"/>
                <a:cs typeface="Arial"/>
              </a:rPr>
              <a:t> </a:t>
            </a:r>
            <a:r>
              <a:rPr lang="es-MX" sz="1200" spc="4" dirty="0">
                <a:latin typeface="SansSerif" panose="00000400000000000000" pitchFamily="2" charset="2"/>
                <a:cs typeface="Arial"/>
              </a:rPr>
              <a:t>z</a:t>
            </a:r>
            <a:r>
              <a:rPr lang="es-MX" sz="1200" spc="-4" dirty="0">
                <a:latin typeface="SansSerif" panose="00000400000000000000" pitchFamily="2" charset="2"/>
                <a:cs typeface="Arial"/>
              </a:rPr>
              <a:t>on</a:t>
            </a:r>
            <a:r>
              <a:rPr lang="es-MX" sz="1200" dirty="0">
                <a:latin typeface="SansSerif" panose="00000400000000000000" pitchFamily="2" charset="2"/>
                <a:cs typeface="Arial"/>
              </a:rPr>
              <a:t>as</a:t>
            </a:r>
            <a:r>
              <a:rPr lang="es-MX" sz="1200" spc="-14" dirty="0">
                <a:latin typeface="SansSerif" panose="00000400000000000000" pitchFamily="2" charset="2"/>
                <a:cs typeface="Arial"/>
              </a:rPr>
              <a:t> </a:t>
            </a:r>
            <a:r>
              <a:rPr lang="es-MX" sz="1200" dirty="0">
                <a:latin typeface="SansSerif" panose="00000400000000000000" pitchFamily="2" charset="2"/>
                <a:cs typeface="Arial"/>
              </a:rPr>
              <a:t>c</a:t>
            </a:r>
            <a:r>
              <a:rPr lang="es-MX" sz="1200" spc="-4" dirty="0">
                <a:latin typeface="SansSerif" panose="00000400000000000000" pitchFamily="2" charset="2"/>
                <a:cs typeface="Arial"/>
              </a:rPr>
              <a:t>o</a:t>
            </a:r>
            <a:r>
              <a:rPr lang="es-MX" sz="1200" dirty="0">
                <a:latin typeface="SansSerif" panose="00000400000000000000" pitchFamily="2" charset="2"/>
                <a:cs typeface="Arial"/>
              </a:rPr>
              <a:t>n</a:t>
            </a:r>
            <a:r>
              <a:rPr lang="es-MX" sz="1200" spc="-19" dirty="0">
                <a:latin typeface="SansSerif" panose="00000400000000000000" pitchFamily="2" charset="2"/>
                <a:cs typeface="Arial"/>
              </a:rPr>
              <a:t> </a:t>
            </a:r>
            <a:r>
              <a:rPr lang="es-MX" sz="1200" spc="-4" dirty="0">
                <a:latin typeface="SansSerif" panose="00000400000000000000" pitchFamily="2" charset="2"/>
                <a:cs typeface="Arial"/>
              </a:rPr>
              <a:t>po</a:t>
            </a:r>
            <a:r>
              <a:rPr lang="es-MX" sz="1200" dirty="0">
                <a:latin typeface="SansSerif" panose="00000400000000000000" pitchFamily="2" charset="2"/>
                <a:cs typeface="Arial"/>
              </a:rPr>
              <a:t>s</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b</a:t>
            </a:r>
            <a:r>
              <a:rPr lang="es-MX" sz="1200" spc="4" dirty="0">
                <a:latin typeface="SansSerif" panose="00000400000000000000" pitchFamily="2" charset="2"/>
                <a:cs typeface="Arial"/>
              </a:rPr>
              <a:t>l</a:t>
            </a:r>
            <a:r>
              <a:rPr lang="es-MX" sz="1200" dirty="0">
                <a:latin typeface="SansSerif" panose="00000400000000000000" pitchFamily="2" charset="2"/>
                <a:cs typeface="Arial"/>
              </a:rPr>
              <a:t>es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f</a:t>
            </a:r>
            <a:r>
              <a:rPr lang="es-MX" sz="1200" spc="4" dirty="0">
                <a:latin typeface="SansSerif" panose="00000400000000000000" pitchFamily="2" charset="2"/>
                <a:cs typeface="Arial"/>
              </a:rPr>
              <a:t>il</a:t>
            </a:r>
            <a:r>
              <a:rPr lang="es-MX" sz="1200" dirty="0">
                <a:latin typeface="SansSerif" panose="00000400000000000000" pitchFamily="2" charset="2"/>
                <a:cs typeface="Arial"/>
              </a:rPr>
              <a:t>t</a:t>
            </a:r>
            <a:r>
              <a:rPr lang="es-MX" sz="1200" spc="4" dirty="0">
                <a:latin typeface="SansSerif" panose="00000400000000000000" pitchFamily="2" charset="2"/>
                <a:cs typeface="Arial"/>
              </a:rPr>
              <a:t>r</a:t>
            </a:r>
            <a:r>
              <a:rPr lang="es-MX" sz="1200" dirty="0">
                <a:latin typeface="SansSerif" panose="00000400000000000000" pitchFamily="2" charset="2"/>
                <a:cs typeface="Arial"/>
              </a:rPr>
              <a:t>a</a:t>
            </a:r>
            <a:r>
              <a:rPr lang="es-MX" sz="1200" spc="-14" dirty="0">
                <a:latin typeface="SansSerif" panose="00000400000000000000" pitchFamily="2" charset="2"/>
                <a:cs typeface="Arial"/>
              </a:rPr>
              <a:t>c</a:t>
            </a:r>
            <a:r>
              <a:rPr lang="es-MX" sz="1200" spc="-4" dirty="0">
                <a:latin typeface="SansSerif" panose="00000400000000000000" pitchFamily="2" charset="2"/>
                <a:cs typeface="Arial"/>
              </a:rPr>
              <a:t>ion</a:t>
            </a:r>
            <a:r>
              <a:rPr lang="es-MX" sz="1200" dirty="0">
                <a:latin typeface="SansSerif" panose="00000400000000000000" pitchFamily="2" charset="2"/>
                <a:cs typeface="Arial"/>
              </a:rPr>
              <a:t>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14" dirty="0">
                <a:latin typeface="SansSerif" panose="00000400000000000000" pitchFamily="2" charset="2"/>
                <a:cs typeface="Arial"/>
              </a:rPr>
              <a:t>v</a:t>
            </a:r>
            <a:r>
              <a:rPr lang="es-MX" sz="1200" spc="4" dirty="0">
                <a:latin typeface="SansSerif" panose="00000400000000000000" pitchFamily="2" charset="2"/>
                <a:cs typeface="Arial"/>
              </a:rPr>
              <a:t>i</a:t>
            </a:r>
            <a:r>
              <a:rPr lang="es-MX" sz="1200" dirty="0">
                <a:latin typeface="SansSerif" panose="00000400000000000000" pitchFamily="2" charset="2"/>
                <a:cs typeface="Arial"/>
              </a:rPr>
              <a:t>s</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a:t>
            </a:r>
            <a:r>
              <a:rPr lang="es-MX" sz="1200" dirty="0">
                <a:latin typeface="SansSerif" panose="00000400000000000000" pitchFamily="2" charset="2"/>
                <a:cs typeface="Arial"/>
              </a:rPr>
              <a:t>n</a:t>
            </a:r>
            <a:r>
              <a:rPr lang="es-MX" sz="1200" spc="-19" dirty="0">
                <a:latin typeface="SansSerif" panose="00000400000000000000" pitchFamily="2" charset="2"/>
                <a:cs typeface="Arial"/>
              </a:rPr>
              <a:t> </a:t>
            </a:r>
            <a:r>
              <a:rPr lang="es-MX" sz="1200" spc="-4" dirty="0">
                <a:latin typeface="SansSerif" panose="00000400000000000000" pitchFamily="2" charset="2"/>
                <a:cs typeface="Arial"/>
              </a:rPr>
              <a:t>g</a:t>
            </a:r>
            <a:r>
              <a:rPr lang="es-MX" sz="1200" dirty="0">
                <a:latin typeface="SansSerif" panose="00000400000000000000" pitchFamily="2" charset="2"/>
                <a:cs typeface="Arial"/>
              </a:rPr>
              <a:t>e</a:t>
            </a:r>
            <a:r>
              <a:rPr lang="es-MX" sz="1200" spc="-4" dirty="0">
                <a:latin typeface="SansSerif" panose="00000400000000000000" pitchFamily="2" charset="2"/>
                <a:cs typeface="Arial"/>
              </a:rPr>
              <a:t>n</a:t>
            </a:r>
            <a:r>
              <a:rPr lang="es-MX" sz="1200" dirty="0">
                <a:latin typeface="SansSerif" panose="00000400000000000000" pitchFamily="2" charset="2"/>
                <a:cs typeface="Arial"/>
              </a:rPr>
              <a:t>e</a:t>
            </a:r>
            <a:r>
              <a:rPr lang="es-MX" sz="1200" spc="4" dirty="0">
                <a:latin typeface="SansSerif" panose="00000400000000000000" pitchFamily="2" charset="2"/>
                <a:cs typeface="Arial"/>
              </a:rPr>
              <a:t>r</a:t>
            </a:r>
            <a:r>
              <a:rPr lang="es-MX" sz="1200" dirty="0">
                <a:latin typeface="SansSerif" panose="00000400000000000000" pitchFamily="2" charset="2"/>
                <a:cs typeface="Arial"/>
              </a:rPr>
              <a:t>al</a:t>
            </a:r>
            <a:r>
              <a:rPr lang="es-MX" sz="1200" spc="-3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4" dirty="0">
                <a:latin typeface="SansSerif" panose="00000400000000000000" pitchFamily="2" charset="2"/>
                <a:cs typeface="Arial"/>
              </a:rPr>
              <a:t> </a:t>
            </a:r>
            <a:r>
              <a:rPr lang="es-MX" sz="1200" dirty="0">
                <a:latin typeface="SansSerif" panose="00000400000000000000" pitchFamily="2" charset="2"/>
                <a:cs typeface="Arial"/>
              </a:rPr>
              <a:t>tec</a:t>
            </a:r>
            <a:r>
              <a:rPr lang="es-MX" sz="1200" spc="-4" dirty="0">
                <a:latin typeface="SansSerif" panose="00000400000000000000" pitchFamily="2" charset="2"/>
                <a:cs typeface="Arial"/>
              </a:rPr>
              <a:t>hu</a:t>
            </a:r>
            <a:r>
              <a:rPr lang="es-MX" sz="1200" dirty="0">
                <a:latin typeface="SansSerif" panose="00000400000000000000" pitchFamily="2" charset="2"/>
                <a:cs typeface="Arial"/>
              </a:rPr>
              <a:t>m</a:t>
            </a:r>
            <a:r>
              <a:rPr lang="es-MX" sz="1200" spc="-4" dirty="0">
                <a:latin typeface="SansSerif" panose="00000400000000000000" pitchFamily="2" charset="2"/>
                <a:cs typeface="Arial"/>
              </a:rPr>
              <a:t>b</a:t>
            </a: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29" dirty="0">
                <a:latin typeface="SansSerif" panose="00000400000000000000" pitchFamily="2" charset="2"/>
                <a:cs typeface="Arial"/>
              </a:rPr>
              <a:t> </a:t>
            </a:r>
            <a:r>
              <a:rPr lang="es-MX" sz="1200" dirty="0">
                <a:latin typeface="SansSerif" panose="00000400000000000000" pitchFamily="2" charset="2"/>
                <a:cs typeface="Arial"/>
              </a:rPr>
              <a:t>o</a:t>
            </a:r>
            <a:r>
              <a:rPr lang="es-MX" sz="1200" spc="-9" dirty="0">
                <a:latin typeface="SansSerif" panose="00000400000000000000" pitchFamily="2" charset="2"/>
                <a:cs typeface="Arial"/>
              </a:rPr>
              <a:t> </a:t>
            </a:r>
            <a:r>
              <a:rPr lang="es-MX" sz="1200" spc="4" dirty="0">
                <a:latin typeface="SansSerif" panose="00000400000000000000" pitchFamily="2" charset="2"/>
                <a:cs typeface="Arial"/>
              </a:rPr>
              <a:t>l</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a:t>
            </a:r>
            <a:r>
              <a:rPr lang="es-MX" sz="1200" spc="-14" dirty="0">
                <a:latin typeface="SansSerif" panose="00000400000000000000" pitchFamily="2" charset="2"/>
                <a:cs typeface="Arial"/>
              </a:rPr>
              <a:t> </a:t>
            </a:r>
            <a:r>
              <a:rPr lang="es-MX" sz="1200" dirty="0">
                <a:latin typeface="SansSerif" panose="00000400000000000000" pitchFamily="2" charset="2"/>
                <a:cs typeface="Arial"/>
              </a:rPr>
              <a:t>( f</a:t>
            </a:r>
            <a:r>
              <a:rPr lang="es-MX" sz="1200" spc="4" dirty="0">
                <a:latin typeface="SansSerif" panose="00000400000000000000" pitchFamily="2" charset="2"/>
                <a:cs typeface="Arial"/>
              </a:rPr>
              <a:t>i</a:t>
            </a:r>
            <a:r>
              <a:rPr lang="es-MX" sz="1200" dirty="0">
                <a:latin typeface="SansSerif" panose="00000400000000000000" pitchFamily="2" charset="2"/>
                <a:cs typeface="Arial"/>
              </a:rPr>
              <a:t>s</a:t>
            </a:r>
            <a:r>
              <a:rPr lang="es-MX" sz="1200" spc="-4" dirty="0">
                <a:latin typeface="SansSerif" panose="00000400000000000000" pitchFamily="2" charset="2"/>
                <a:cs typeface="Arial"/>
              </a:rPr>
              <a:t>u</a:t>
            </a:r>
            <a:r>
              <a:rPr lang="es-MX" sz="1200" spc="4" dirty="0">
                <a:latin typeface="SansSerif" panose="00000400000000000000" pitchFamily="2" charset="2"/>
                <a:cs typeface="Arial"/>
              </a:rPr>
              <a:t>r</a:t>
            </a:r>
            <a:r>
              <a:rPr lang="es-MX" sz="1200" dirty="0">
                <a:latin typeface="SansSerif" panose="00000400000000000000" pitchFamily="2" charset="2"/>
                <a:cs typeface="Arial"/>
              </a:rPr>
              <a:t>as</a:t>
            </a:r>
            <a:r>
              <a:rPr lang="es-MX" sz="1200" spc="-39" dirty="0">
                <a:latin typeface="SansSerif" panose="00000400000000000000" pitchFamily="2" charset="2"/>
                <a:cs typeface="Arial"/>
              </a:rPr>
              <a:t> </a:t>
            </a:r>
            <a:r>
              <a:rPr lang="es-MX" sz="1200" dirty="0">
                <a:latin typeface="SansSerif" panose="00000400000000000000" pitchFamily="2" charset="2"/>
                <a:cs typeface="Arial"/>
              </a:rPr>
              <a:t>, </a:t>
            </a:r>
            <a:r>
              <a:rPr lang="es-MX" sz="1200" spc="4" dirty="0">
                <a:latin typeface="SansSerif" panose="00000400000000000000" pitchFamily="2" charset="2"/>
                <a:cs typeface="Arial"/>
              </a:rPr>
              <a:t>l</a:t>
            </a:r>
            <a:r>
              <a:rPr lang="es-MX" sz="1200" dirty="0">
                <a:latin typeface="SansSerif" panose="00000400000000000000" pitchFamily="2" charset="2"/>
                <a:cs typeface="Arial"/>
              </a:rPr>
              <a:t>ám</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n</a:t>
            </a:r>
            <a:r>
              <a:rPr lang="es-MX" sz="1200" dirty="0">
                <a:latin typeface="SansSerif" panose="00000400000000000000" pitchFamily="2" charset="2"/>
                <a:cs typeface="Arial"/>
              </a:rPr>
              <a:t>as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a:t>
            </a:r>
            <a:r>
              <a:rPr lang="es-MX" sz="1200" spc="-9" dirty="0">
                <a:latin typeface="SansSerif" panose="00000400000000000000" pitchFamily="2" charset="2"/>
                <a:cs typeface="Arial"/>
              </a:rPr>
              <a:t> </a:t>
            </a:r>
            <a:r>
              <a:rPr lang="es-MX" sz="1200" spc="-4" dirty="0">
                <a:latin typeface="SansSerif" panose="00000400000000000000" pitchFamily="2" charset="2"/>
                <a:cs typeface="Arial"/>
              </a:rPr>
              <a:t>b</a:t>
            </a:r>
            <a:r>
              <a:rPr lang="es-MX" sz="1200" dirty="0">
                <a:latin typeface="SansSerif" panose="00000400000000000000" pitchFamily="2" charset="2"/>
                <a:cs typeface="Arial"/>
              </a:rPr>
              <a:t>ases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4" dirty="0">
                <a:latin typeface="SansSerif" panose="00000400000000000000" pitchFamily="2" charset="2"/>
                <a:cs typeface="Arial"/>
              </a:rPr>
              <a:t> </a:t>
            </a:r>
            <a:r>
              <a:rPr lang="es-MX" sz="1200" dirty="0">
                <a:latin typeface="SansSerif" panose="00000400000000000000" pitchFamily="2" charset="2"/>
                <a:cs typeface="Arial"/>
              </a:rPr>
              <a:t>a</a:t>
            </a:r>
            <a:r>
              <a:rPr lang="es-MX" sz="1200" spc="-4" dirty="0">
                <a:latin typeface="SansSerif" panose="00000400000000000000" pitchFamily="2" charset="2"/>
                <a:cs typeface="Arial"/>
              </a:rPr>
              <a:t>n</a:t>
            </a:r>
            <a:r>
              <a:rPr lang="es-MX" sz="1200" dirty="0">
                <a:latin typeface="SansSerif" panose="00000400000000000000" pitchFamily="2" charset="2"/>
                <a:cs typeface="Arial"/>
              </a:rPr>
              <a:t>te</a:t>
            </a:r>
            <a:r>
              <a:rPr lang="es-MX" sz="1200" spc="-4" dirty="0">
                <a:latin typeface="SansSerif" panose="00000400000000000000" pitchFamily="2" charset="2"/>
                <a:cs typeface="Arial"/>
              </a:rPr>
              <a:t>n</a:t>
            </a:r>
            <a:r>
              <a:rPr lang="es-MX" sz="1200" dirty="0">
                <a:latin typeface="SansSerif" panose="00000400000000000000" pitchFamily="2" charset="2"/>
                <a:cs typeface="Arial"/>
              </a:rPr>
              <a:t>as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a:t>
            </a:r>
            <a:r>
              <a:rPr lang="es-MX" sz="1200" spc="382" dirty="0">
                <a:latin typeface="SansSerif" panose="00000400000000000000" pitchFamily="2" charset="2"/>
                <a:cs typeface="Arial"/>
              </a:rPr>
              <a:t> </a:t>
            </a:r>
            <a:r>
              <a:rPr lang="es-MX" sz="1200" spc="-4" dirty="0">
                <a:latin typeface="SansSerif" panose="00000400000000000000" pitchFamily="2" charset="2"/>
                <a:cs typeface="Arial"/>
              </a:rPr>
              <a:t>p</a:t>
            </a:r>
            <a:r>
              <a:rPr lang="es-MX" sz="1200" dirty="0">
                <a:latin typeface="SansSerif" panose="00000400000000000000" pitchFamily="2" charset="2"/>
                <a:cs typeface="Arial"/>
              </a:rPr>
              <a:t>as</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t>
            </a:r>
            <a:r>
              <a:rPr lang="es-MX" sz="1200" spc="-29"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4" dirty="0">
                <a:latin typeface="SansSerif" panose="00000400000000000000" pitchFamily="2" charset="2"/>
                <a:cs typeface="Arial"/>
              </a:rPr>
              <a:t> g</a:t>
            </a:r>
            <a:r>
              <a:rPr lang="es-MX" sz="1200" dirty="0">
                <a:latin typeface="SansSerif" panose="00000400000000000000" pitchFamily="2" charset="2"/>
                <a:cs typeface="Arial"/>
              </a:rPr>
              <a:t>ato</a:t>
            </a:r>
            <a:r>
              <a:rPr lang="es-MX" sz="1200" spc="-19" dirty="0">
                <a:latin typeface="SansSerif" panose="00000400000000000000" pitchFamily="2" charset="2"/>
                <a:cs typeface="Arial"/>
              </a:rPr>
              <a:t> </a:t>
            </a:r>
            <a:r>
              <a:rPr lang="es-MX" sz="1200" dirty="0">
                <a:latin typeface="SansSerif" panose="00000400000000000000" pitchFamily="2" charset="2"/>
                <a:cs typeface="Arial"/>
              </a:rPr>
              <a:t>, esc</a:t>
            </a:r>
            <a:r>
              <a:rPr lang="es-MX" sz="1200" spc="-4" dirty="0">
                <a:latin typeface="SansSerif" panose="00000400000000000000" pitchFamily="2" charset="2"/>
                <a:cs typeface="Arial"/>
              </a:rPr>
              <a:t>o</a:t>
            </a:r>
            <a:r>
              <a:rPr lang="es-MX" sz="1200" dirty="0">
                <a:latin typeface="SansSerif" panose="00000400000000000000" pitchFamily="2" charset="2"/>
                <a:cs typeface="Arial"/>
              </a:rPr>
              <a:t>t</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l</a:t>
            </a:r>
            <a:r>
              <a:rPr lang="es-MX" sz="1200" spc="4" dirty="0">
                <a:latin typeface="SansSerif" panose="00000400000000000000" pitchFamily="2" charset="2"/>
                <a:cs typeface="Arial"/>
              </a:rPr>
              <a:t>l</a:t>
            </a:r>
            <a:r>
              <a:rPr lang="es-MX" sz="1200" spc="-14" dirty="0">
                <a:latin typeface="SansSerif" panose="00000400000000000000" pitchFamily="2" charset="2"/>
                <a:cs typeface="Arial"/>
              </a:rPr>
              <a:t>a</a:t>
            </a:r>
            <a:r>
              <a:rPr lang="es-MX" sz="1200" dirty="0">
                <a:latin typeface="SansSerif" panose="00000400000000000000" pitchFamily="2" charset="2"/>
                <a:cs typeface="Arial"/>
              </a:rPr>
              <a:t>s</a:t>
            </a:r>
            <a:r>
              <a:rPr lang="es-MX" sz="1200" spc="-39" dirty="0">
                <a:latin typeface="SansSerif" panose="00000400000000000000" pitchFamily="2" charset="2"/>
                <a:cs typeface="Arial"/>
              </a:rPr>
              <a:t> </a:t>
            </a:r>
            <a:r>
              <a:rPr lang="es-MX" sz="1200" dirty="0">
                <a:latin typeface="SansSerif" panose="00000400000000000000" pitchFamily="2" charset="2"/>
                <a:cs typeface="Arial"/>
              </a:rPr>
              <a:t>, etc.</a:t>
            </a:r>
          </a:p>
          <a:p>
            <a:pPr marL="171450" indent="-171450" algn="just">
              <a:buFont typeface="Wingdings" panose="05000000000000000000" pitchFamily="2" charset="2"/>
              <a:buChar char="ü"/>
            </a:pPr>
            <a:r>
              <a:rPr lang="es-MX" sz="1200" spc="-75" dirty="0">
                <a:latin typeface="SansSerif" panose="00000400000000000000" pitchFamily="2" charset="2"/>
                <a:cs typeface="Arial"/>
              </a:rPr>
              <a:t>V</a:t>
            </a:r>
            <a:r>
              <a:rPr lang="es-MX" sz="1200" dirty="0">
                <a:latin typeface="SansSerif" panose="00000400000000000000" pitchFamily="2" charset="2"/>
                <a:cs typeface="Arial"/>
              </a:rPr>
              <a:t>e</a:t>
            </a:r>
            <a:r>
              <a:rPr lang="es-MX" sz="1200" spc="-4" dirty="0">
                <a:latin typeface="SansSerif" panose="00000400000000000000" pitchFamily="2" charset="2"/>
                <a:cs typeface="Arial"/>
              </a:rPr>
              <a:t>r</a:t>
            </a:r>
            <a:r>
              <a:rPr lang="es-MX" sz="1200" spc="4" dirty="0">
                <a:latin typeface="SansSerif" panose="00000400000000000000" pitchFamily="2" charset="2"/>
                <a:cs typeface="Arial"/>
              </a:rPr>
              <a:t>i</a:t>
            </a:r>
            <a:r>
              <a:rPr lang="es-MX" sz="1200" spc="-9" dirty="0">
                <a:latin typeface="SansSerif" panose="00000400000000000000" pitchFamily="2" charset="2"/>
                <a:cs typeface="Arial"/>
              </a:rPr>
              <a:t>f</a:t>
            </a:r>
            <a:r>
              <a:rPr lang="es-MX" sz="1200" spc="4" dirty="0">
                <a:latin typeface="SansSerif" panose="00000400000000000000" pitchFamily="2" charset="2"/>
                <a:cs typeface="Arial"/>
              </a:rPr>
              <a:t>i</a:t>
            </a:r>
            <a:r>
              <a:rPr lang="es-MX" sz="1200" spc="-14" dirty="0">
                <a:latin typeface="SansSerif" panose="00000400000000000000" pitchFamily="2" charset="2"/>
                <a:cs typeface="Arial"/>
              </a:rPr>
              <a:t>c</a:t>
            </a:r>
            <a:r>
              <a:rPr lang="es-MX" sz="1200" dirty="0">
                <a:latin typeface="SansSerif" panose="00000400000000000000" pitchFamily="2" charset="2"/>
                <a:cs typeface="Arial"/>
              </a:rPr>
              <a:t>ar</a:t>
            </a:r>
            <a:r>
              <a:rPr lang="es-MX" sz="1200" spc="134" dirty="0">
                <a:latin typeface="SansSerif" panose="00000400000000000000" pitchFamily="2" charset="2"/>
                <a:cs typeface="Arial"/>
              </a:rPr>
              <a:t> </a:t>
            </a:r>
            <a:r>
              <a:rPr lang="es-MX" sz="1200" spc="4" dirty="0">
                <a:latin typeface="SansSerif" panose="00000400000000000000" pitchFamily="2" charset="2"/>
                <a:cs typeface="Arial"/>
              </a:rPr>
              <a:t>l</a:t>
            </a:r>
            <a:r>
              <a:rPr lang="es-MX" sz="1200" dirty="0">
                <a:latin typeface="SansSerif" panose="00000400000000000000" pitchFamily="2" charset="2"/>
                <a:cs typeface="Arial"/>
              </a:rPr>
              <a:t>a</a:t>
            </a:r>
            <a:r>
              <a:rPr lang="es-MX" sz="1200" spc="129" dirty="0">
                <a:latin typeface="SansSerif" panose="00000400000000000000" pitchFamily="2" charset="2"/>
                <a:cs typeface="Arial"/>
              </a:rPr>
              <a:t> </a:t>
            </a:r>
            <a:r>
              <a:rPr lang="es-MX" sz="1200" spc="-4" dirty="0">
                <a:latin typeface="SansSerif" panose="00000400000000000000" pitchFamily="2" charset="2"/>
                <a:cs typeface="Arial"/>
              </a:rPr>
              <a:t>di</a:t>
            </a:r>
            <a:r>
              <a:rPr lang="es-MX" sz="1200" dirty="0">
                <a:latin typeface="SansSerif" panose="00000400000000000000" pitchFamily="2" charset="2"/>
                <a:cs typeface="Arial"/>
              </a:rPr>
              <a:t>s</a:t>
            </a:r>
            <a:r>
              <a:rPr lang="es-MX" sz="1200" spc="-14" dirty="0">
                <a:latin typeface="SansSerif" panose="00000400000000000000" pitchFamily="2" charset="2"/>
                <a:cs typeface="Arial"/>
              </a:rPr>
              <a:t>t</a:t>
            </a:r>
            <a:r>
              <a:rPr lang="es-MX" sz="1200" dirty="0">
                <a:latin typeface="SansSerif" panose="00000400000000000000" pitchFamily="2" charset="2"/>
                <a:cs typeface="Arial"/>
              </a:rPr>
              <a:t>a</a:t>
            </a:r>
            <a:r>
              <a:rPr lang="es-MX" sz="1200" spc="-19" dirty="0">
                <a:latin typeface="SansSerif" panose="00000400000000000000" pitchFamily="2" charset="2"/>
                <a:cs typeface="Arial"/>
              </a:rPr>
              <a:t>n</a:t>
            </a:r>
            <a:r>
              <a:rPr lang="es-MX" sz="1200" dirty="0">
                <a:latin typeface="SansSerif" panose="00000400000000000000" pitchFamily="2" charset="2"/>
                <a:cs typeface="Arial"/>
              </a:rPr>
              <a:t>c</a:t>
            </a:r>
            <a:r>
              <a:rPr lang="es-MX" sz="1200" spc="-4" dirty="0">
                <a:latin typeface="SansSerif" panose="00000400000000000000" pitchFamily="2" charset="2"/>
                <a:cs typeface="Arial"/>
              </a:rPr>
              <a:t>i</a:t>
            </a:r>
            <a:r>
              <a:rPr lang="es-MX" sz="1200" dirty="0">
                <a:latin typeface="SansSerif" panose="00000400000000000000" pitchFamily="2" charset="2"/>
                <a:cs typeface="Arial"/>
              </a:rPr>
              <a:t>a</a:t>
            </a:r>
            <a:r>
              <a:rPr lang="es-MX" sz="1200" spc="139" dirty="0">
                <a:latin typeface="SansSerif" panose="00000400000000000000" pitchFamily="2" charset="2"/>
                <a:cs typeface="Arial"/>
              </a:rPr>
              <a:t> </a:t>
            </a:r>
            <a:r>
              <a:rPr lang="es-MX" sz="1200" dirty="0">
                <a:latin typeface="SansSerif" panose="00000400000000000000" pitchFamily="2" charset="2"/>
                <a:cs typeface="Arial"/>
              </a:rPr>
              <a:t>m</a:t>
            </a:r>
            <a:r>
              <a:rPr lang="es-MX" sz="1200" spc="-14" dirty="0">
                <a:latin typeface="SansSerif" panose="00000400000000000000" pitchFamily="2" charset="2"/>
                <a:cs typeface="Arial"/>
              </a:rPr>
              <a:t>á</a:t>
            </a:r>
            <a:r>
              <a:rPr lang="es-MX" sz="1200" dirty="0">
                <a:latin typeface="SansSerif" panose="00000400000000000000" pitchFamily="2" charset="2"/>
                <a:cs typeface="Arial"/>
              </a:rPr>
              <a:t>x</a:t>
            </a:r>
            <a:r>
              <a:rPr lang="es-MX" sz="1200" spc="4" dirty="0">
                <a:latin typeface="SansSerif" panose="00000400000000000000" pitchFamily="2" charset="2"/>
                <a:cs typeface="Arial"/>
              </a:rPr>
              <a:t>i</a:t>
            </a:r>
            <a:r>
              <a:rPr lang="es-MX" sz="1200" spc="-14" dirty="0">
                <a:latin typeface="SansSerif" panose="00000400000000000000" pitchFamily="2" charset="2"/>
                <a:cs typeface="Arial"/>
              </a:rPr>
              <a:t>m</a:t>
            </a:r>
            <a:r>
              <a:rPr lang="es-MX" sz="1200" dirty="0">
                <a:latin typeface="SansSerif" panose="00000400000000000000" pitchFamily="2" charset="2"/>
                <a:cs typeface="Arial"/>
              </a:rPr>
              <a:t>a</a:t>
            </a:r>
            <a:r>
              <a:rPr lang="es-MX" sz="1200" spc="14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129" dirty="0">
                <a:latin typeface="SansSerif" panose="00000400000000000000" pitchFamily="2" charset="2"/>
                <a:cs typeface="Arial"/>
              </a:rPr>
              <a:t> </a:t>
            </a:r>
            <a:r>
              <a:rPr lang="es-MX" sz="1200" spc="-19" dirty="0">
                <a:latin typeface="SansSerif" panose="00000400000000000000" pitchFamily="2" charset="2"/>
                <a:cs typeface="Arial"/>
              </a:rPr>
              <a:t>p</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j</a:t>
            </a:r>
            <a:r>
              <a:rPr lang="es-MX" sz="1200" dirty="0">
                <a:latin typeface="SansSerif" panose="00000400000000000000" pitchFamily="2" charset="2"/>
                <a:cs typeface="Arial"/>
              </a:rPr>
              <a:t>as</a:t>
            </a:r>
            <a:r>
              <a:rPr lang="es-MX" sz="1200" spc="129" dirty="0">
                <a:latin typeface="SansSerif" panose="00000400000000000000" pitchFamily="2" charset="2"/>
                <a:cs typeface="Arial"/>
              </a:rPr>
              <a:t> </a:t>
            </a:r>
            <a:r>
              <a:rPr lang="es-MX" sz="1200" dirty="0">
                <a:latin typeface="SansSerif" panose="00000400000000000000" pitchFamily="2" charset="2"/>
                <a:cs typeface="Arial"/>
              </a:rPr>
              <a:t>en</a:t>
            </a:r>
            <a:r>
              <a:rPr lang="es-MX" sz="1200" spc="124" dirty="0">
                <a:latin typeface="SansSerif" panose="00000400000000000000" pitchFamily="2" charset="2"/>
                <a:cs typeface="Arial"/>
              </a:rPr>
              <a:t> </a:t>
            </a:r>
            <a:r>
              <a:rPr lang="es-MX" sz="1200" dirty="0">
                <a:latin typeface="SansSerif" panose="00000400000000000000" pitchFamily="2" charset="2"/>
                <a:cs typeface="Arial"/>
              </a:rPr>
              <a:t>te</a:t>
            </a:r>
            <a:r>
              <a:rPr lang="es-MX" sz="1200" spc="-14" dirty="0">
                <a:latin typeface="SansSerif" panose="00000400000000000000" pitchFamily="2" charset="2"/>
                <a:cs typeface="Arial"/>
              </a:rPr>
              <a:t>c</a:t>
            </a:r>
            <a:r>
              <a:rPr lang="es-MX" sz="1200" spc="-4" dirty="0">
                <a:latin typeface="SansSerif" panose="00000400000000000000" pitchFamily="2" charset="2"/>
                <a:cs typeface="Arial"/>
              </a:rPr>
              <a:t>hu</a:t>
            </a:r>
            <a:r>
              <a:rPr lang="es-MX" sz="1200" dirty="0">
                <a:latin typeface="SansSerif" panose="00000400000000000000" pitchFamily="2" charset="2"/>
                <a:cs typeface="Arial"/>
              </a:rPr>
              <a:t>m</a:t>
            </a:r>
            <a:r>
              <a:rPr lang="es-MX" sz="1200" spc="-4" dirty="0">
                <a:latin typeface="SansSerif" panose="00000400000000000000" pitchFamily="2" charset="2"/>
                <a:cs typeface="Arial"/>
              </a:rPr>
              <a:t>b</a:t>
            </a:r>
            <a:r>
              <a:rPr lang="es-MX" sz="1200" spc="4" dirty="0">
                <a:latin typeface="SansSerif" panose="00000400000000000000" pitchFamily="2" charset="2"/>
                <a:cs typeface="Arial"/>
              </a:rPr>
              <a:t>r</a:t>
            </a:r>
            <a:r>
              <a:rPr lang="es-MX" sz="1200" spc="-14" dirty="0">
                <a:latin typeface="SansSerif" panose="00000400000000000000" pitchFamily="2" charset="2"/>
                <a:cs typeface="Arial"/>
              </a:rPr>
              <a:t>e</a:t>
            </a:r>
            <a:r>
              <a:rPr lang="es-MX" sz="1200" dirty="0">
                <a:latin typeface="SansSerif" panose="00000400000000000000" pitchFamily="2" charset="2"/>
                <a:cs typeface="Arial"/>
              </a:rPr>
              <a:t>s</a:t>
            </a:r>
            <a:r>
              <a:rPr lang="es-MX" sz="1200" spc="129" dirty="0">
                <a:latin typeface="SansSerif" panose="00000400000000000000" pitchFamily="2" charset="2"/>
                <a:cs typeface="Arial"/>
              </a:rPr>
              <a:t> </a:t>
            </a:r>
            <a:r>
              <a:rPr lang="es-MX" sz="1200" dirty="0">
                <a:latin typeface="SansSerif" panose="00000400000000000000" pitchFamily="2" charset="2"/>
                <a:cs typeface="Arial"/>
              </a:rPr>
              <a:t>(</a:t>
            </a:r>
            <a:r>
              <a:rPr lang="es-MX" sz="1200" spc="-14" dirty="0">
                <a:latin typeface="SansSerif" panose="00000400000000000000" pitchFamily="2" charset="2"/>
                <a:cs typeface="Arial"/>
              </a:rPr>
              <a:t>5</a:t>
            </a:r>
            <a:r>
              <a:rPr lang="es-MX" sz="1200" dirty="0">
                <a:latin typeface="SansSerif" panose="00000400000000000000" pitchFamily="2" charset="2"/>
                <a:cs typeface="Arial"/>
              </a:rPr>
              <a:t>0</a:t>
            </a:r>
            <a:r>
              <a:rPr lang="es-MX" sz="1200" spc="139" dirty="0">
                <a:latin typeface="SansSerif" panose="00000400000000000000" pitchFamily="2" charset="2"/>
                <a:cs typeface="Arial"/>
              </a:rPr>
              <a:t> </a:t>
            </a:r>
            <a:r>
              <a:rPr lang="es-MX" sz="1200" dirty="0">
                <a:latin typeface="SansSerif" panose="00000400000000000000" pitchFamily="2" charset="2"/>
                <a:cs typeface="Arial"/>
              </a:rPr>
              <a:t>c</a:t>
            </a:r>
            <a:r>
              <a:rPr lang="es-MX" sz="1200" spc="-9" dirty="0">
                <a:latin typeface="SansSerif" panose="00000400000000000000" pitchFamily="2" charset="2"/>
                <a:cs typeface="Arial"/>
              </a:rPr>
              <a:t>m</a:t>
            </a:r>
            <a:r>
              <a:rPr lang="es-MX" sz="1200" dirty="0">
                <a:latin typeface="SansSerif" panose="00000400000000000000" pitchFamily="2" charset="2"/>
                <a:cs typeface="Arial"/>
              </a:rPr>
              <a:t>.</a:t>
            </a:r>
            <a:r>
              <a:rPr lang="es-MX" sz="1200" spc="134" dirty="0">
                <a:latin typeface="SansSerif" panose="00000400000000000000" pitchFamily="2" charset="2"/>
                <a:cs typeface="Arial"/>
              </a:rPr>
              <a:t> </a:t>
            </a:r>
            <a:r>
              <a:rPr lang="es-MX" sz="1200" dirty="0">
                <a:latin typeface="SansSerif" panose="00000400000000000000" pitchFamily="2" charset="2"/>
                <a:cs typeface="Arial"/>
              </a:rPr>
              <a:t>en t</a:t>
            </a:r>
            <a:r>
              <a:rPr lang="es-MX" sz="1200" spc="4" dirty="0">
                <a:latin typeface="SansSerif" panose="00000400000000000000" pitchFamily="2" charset="2"/>
                <a:cs typeface="Arial"/>
              </a:rPr>
              <a:t>r</a:t>
            </a:r>
            <a:r>
              <a:rPr lang="es-MX" sz="1200" dirty="0">
                <a:latin typeface="SansSerif" panose="00000400000000000000" pitchFamily="2" charset="2"/>
                <a:cs typeface="Arial"/>
              </a:rPr>
              <a:t>as</a:t>
            </a:r>
            <a:r>
              <a:rPr lang="es-MX" sz="1200" spc="4" dirty="0">
                <a:latin typeface="SansSerif" panose="00000400000000000000" pitchFamily="2" charset="2"/>
                <a:cs typeface="Arial"/>
              </a:rPr>
              <a:t>l</a:t>
            </a:r>
            <a:r>
              <a:rPr lang="es-MX" sz="1200" dirty="0">
                <a:latin typeface="SansSerif" panose="00000400000000000000" pitchFamily="2" charset="2"/>
                <a:cs typeface="Arial"/>
              </a:rPr>
              <a:t>a</a:t>
            </a:r>
            <a:r>
              <a:rPr lang="es-MX" sz="1200" spc="-4" dirty="0">
                <a:latin typeface="SansSerif" panose="00000400000000000000" pitchFamily="2" charset="2"/>
                <a:cs typeface="Arial"/>
              </a:rPr>
              <a:t>p</a:t>
            </a:r>
            <a:r>
              <a:rPr lang="es-MX" sz="1200" dirty="0">
                <a:latin typeface="SansSerif" panose="00000400000000000000" pitchFamily="2" charset="2"/>
                <a:cs typeface="Arial"/>
              </a:rPr>
              <a:t>e)</a:t>
            </a:r>
          </a:p>
        </p:txBody>
      </p:sp>
      <p:sp>
        <p:nvSpPr>
          <p:cNvPr id="7" name="Rectángulo 6"/>
          <p:cNvSpPr/>
          <p:nvPr/>
        </p:nvSpPr>
        <p:spPr>
          <a:xfrm>
            <a:off x="10223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IMPERMEABILIZACIÓN</a:t>
            </a:r>
          </a:p>
        </p:txBody>
      </p:sp>
      <p:sp>
        <p:nvSpPr>
          <p:cNvPr id="9" name="Rectángulo 8"/>
          <p:cNvSpPr/>
          <p:nvPr/>
        </p:nvSpPr>
        <p:spPr>
          <a:xfrm>
            <a:off x="10223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ALBAÑILERÍA Y TABLAROCA</a:t>
            </a:r>
          </a:p>
        </p:txBody>
      </p:sp>
      <p:sp>
        <p:nvSpPr>
          <p:cNvPr id="10" name="Rectángulo 9"/>
          <p:cNvSpPr/>
          <p:nvPr/>
        </p:nvSpPr>
        <p:spPr>
          <a:xfrm>
            <a:off x="4001650" y="4475299"/>
            <a:ext cx="3535800" cy="1675074"/>
          </a:xfrm>
          <a:prstGeom prst="rect">
            <a:avLst/>
          </a:prstGeom>
          <a:solidFill>
            <a:srgbClr val="FFC000"/>
          </a:solidFill>
        </p:spPr>
        <p:txBody>
          <a:bodyPr wrap="square">
            <a:spAutoFit/>
          </a:bodyPr>
          <a:lstStyle/>
          <a:p>
            <a:pPr marL="184150" indent="-171450" algn="just">
              <a:lnSpc>
                <a:spcPts val="1535"/>
              </a:lnSpc>
              <a:spcBef>
                <a:spcPts val="76"/>
              </a:spcBef>
              <a:buFont typeface="Wingdings" panose="05000000000000000000" pitchFamily="2" charset="2"/>
              <a:buChar char="ü"/>
            </a:pP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4" dirty="0">
                <a:latin typeface="SansSerif" panose="00000400000000000000" pitchFamily="2" charset="2"/>
                <a:cs typeface="Arial"/>
              </a:rPr>
              <a:t>p</a:t>
            </a:r>
            <a:r>
              <a:rPr lang="es-MX" sz="1200" dirty="0">
                <a:latin typeface="SansSerif" panose="00000400000000000000" pitchFamily="2" charset="2"/>
                <a:cs typeface="Arial"/>
              </a:rPr>
              <a:t>a</a:t>
            </a:r>
            <a:r>
              <a:rPr lang="es-MX" sz="1200" spc="4" dirty="0">
                <a:latin typeface="SansSerif" panose="00000400000000000000" pitchFamily="2" charset="2"/>
                <a:cs typeface="Arial"/>
              </a:rPr>
              <a:t>r</a:t>
            </a:r>
            <a:r>
              <a:rPr lang="es-MX" sz="1200" dirty="0">
                <a:latin typeface="SansSerif" panose="00000400000000000000" pitchFamily="2" charset="2"/>
                <a:cs typeface="Arial"/>
              </a:rPr>
              <a:t>ac</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a:t>
            </a:r>
            <a:r>
              <a:rPr lang="es-MX" sz="1200" dirty="0">
                <a:latin typeface="SansSerif" panose="00000400000000000000" pitchFamily="2" charset="2"/>
                <a:cs typeface="Arial"/>
              </a:rPr>
              <a:t>n</a:t>
            </a:r>
            <a:r>
              <a:rPr lang="es-MX" sz="1200" spc="-3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14" dirty="0">
                <a:latin typeface="SansSerif" panose="00000400000000000000" pitchFamily="2" charset="2"/>
                <a:cs typeface="Arial"/>
              </a:rPr>
              <a:t> </a:t>
            </a:r>
            <a:r>
              <a:rPr lang="es-MX" sz="1200" dirty="0">
                <a:latin typeface="SansSerif" panose="00000400000000000000" pitchFamily="2" charset="2"/>
                <a:cs typeface="Arial"/>
              </a:rPr>
              <a:t>aca</a:t>
            </a:r>
            <a:r>
              <a:rPr lang="es-MX" sz="1200" spc="-4" dirty="0">
                <a:latin typeface="SansSerif" panose="00000400000000000000" pitchFamily="2" charset="2"/>
                <a:cs typeface="Arial"/>
              </a:rPr>
              <a:t>b</a:t>
            </a:r>
            <a:r>
              <a:rPr lang="es-MX" sz="1200" dirty="0">
                <a:latin typeface="SansSerif" panose="00000400000000000000" pitchFamily="2" charset="2"/>
                <a:cs typeface="Arial"/>
              </a:rPr>
              <a:t>a</a:t>
            </a:r>
            <a:r>
              <a:rPr lang="es-MX" sz="1200" spc="-4" dirty="0">
                <a:latin typeface="SansSerif" panose="00000400000000000000" pitchFamily="2" charset="2"/>
                <a:cs typeface="Arial"/>
              </a:rPr>
              <a:t>do</a:t>
            </a:r>
            <a:r>
              <a:rPr lang="es-MX" sz="1200" dirty="0">
                <a:latin typeface="SansSerif" panose="00000400000000000000" pitchFamily="2" charset="2"/>
                <a:cs typeface="Arial"/>
              </a:rPr>
              <a:t>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en</a:t>
            </a:r>
            <a:r>
              <a:rPr lang="es-MX" sz="1200" spc="-9" dirty="0">
                <a:latin typeface="SansSerif" panose="00000400000000000000" pitchFamily="2" charset="2"/>
                <a:cs typeface="Arial"/>
              </a:rPr>
              <a:t> </a:t>
            </a:r>
            <a:r>
              <a:rPr lang="es-MX" sz="1200" dirty="0">
                <a:latin typeface="SansSerif" panose="00000400000000000000" pitchFamily="2" charset="2"/>
                <a:cs typeface="Arial"/>
              </a:rPr>
              <a:t>m</a:t>
            </a:r>
            <a:r>
              <a:rPr lang="es-MX" sz="1200" spc="-4" dirty="0">
                <a:latin typeface="SansSerif" panose="00000400000000000000" pitchFamily="2" charset="2"/>
                <a:cs typeface="Arial"/>
              </a:rPr>
              <a:t>u</a:t>
            </a:r>
            <a:r>
              <a:rPr lang="es-MX" sz="1200" spc="4" dirty="0">
                <a:latin typeface="SansSerif" panose="00000400000000000000" pitchFamily="2" charset="2"/>
                <a:cs typeface="Arial"/>
              </a:rPr>
              <a:t>r</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t>
            </a:r>
            <a:r>
              <a:rPr lang="es-MX" sz="1200" spc="-9" dirty="0">
                <a:latin typeface="SansSerif" panose="00000400000000000000" pitchFamily="2" charset="2"/>
                <a:cs typeface="Arial"/>
              </a:rPr>
              <a:t> </a:t>
            </a:r>
            <a:r>
              <a:rPr lang="es-MX" sz="1200" dirty="0">
                <a:latin typeface="SansSerif" panose="00000400000000000000" pitchFamily="2" charset="2"/>
                <a:cs typeface="Arial"/>
              </a:rPr>
              <a:t>c</a:t>
            </a:r>
            <a:r>
              <a:rPr lang="es-MX" sz="1200" spc="-4" dirty="0">
                <a:latin typeface="SansSerif" panose="00000400000000000000" pitchFamily="2" charset="2"/>
                <a:cs typeface="Arial"/>
              </a:rPr>
              <a:t>o</a:t>
            </a:r>
            <a:r>
              <a:rPr lang="es-MX" sz="1200" spc="4" dirty="0">
                <a:latin typeface="SansSerif" panose="00000400000000000000" pitchFamily="2" charset="2"/>
                <a:cs typeface="Arial"/>
              </a:rPr>
              <a:t>l</a:t>
            </a:r>
            <a:r>
              <a:rPr lang="es-MX" sz="1200" spc="-4" dirty="0">
                <a:latin typeface="SansSerif" panose="00000400000000000000" pitchFamily="2" charset="2"/>
                <a:cs typeface="Arial"/>
              </a:rPr>
              <a:t>u</a:t>
            </a:r>
            <a:r>
              <a:rPr lang="es-MX" sz="1200" dirty="0">
                <a:latin typeface="SansSerif" panose="00000400000000000000" pitchFamily="2" charset="2"/>
                <a:cs typeface="Arial"/>
              </a:rPr>
              <a:t>m</a:t>
            </a:r>
            <a:r>
              <a:rPr lang="es-MX" sz="1200" spc="-4" dirty="0">
                <a:latin typeface="SansSerif" panose="00000400000000000000" pitchFamily="2" charset="2"/>
                <a:cs typeface="Arial"/>
              </a:rPr>
              <a:t>n</a:t>
            </a:r>
            <a:r>
              <a:rPr lang="es-MX" sz="1200" dirty="0">
                <a:latin typeface="SansSerif" panose="00000400000000000000" pitchFamily="2" charset="2"/>
                <a:cs typeface="Arial"/>
              </a:rPr>
              <a:t>as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y</a:t>
            </a:r>
            <a:r>
              <a:rPr lang="es-MX" sz="1200" spc="-19" dirty="0">
                <a:latin typeface="SansSerif" panose="00000400000000000000" pitchFamily="2" charset="2"/>
                <a:cs typeface="Arial"/>
              </a:rPr>
              <a:t> </a:t>
            </a:r>
            <a:r>
              <a:rPr lang="es-MX" sz="1200" spc="-4" dirty="0">
                <a:latin typeface="SansSerif" panose="00000400000000000000" pitchFamily="2" charset="2"/>
                <a:cs typeface="Arial"/>
              </a:rPr>
              <a:t>p</a:t>
            </a:r>
            <a:r>
              <a:rPr lang="es-MX" sz="1200" spc="4" dirty="0">
                <a:latin typeface="SansSerif" panose="00000400000000000000" pitchFamily="2" charset="2"/>
                <a:cs typeface="Arial"/>
              </a:rPr>
              <a:t>i</a:t>
            </a:r>
            <a:r>
              <a:rPr lang="es-MX" sz="1200" dirty="0">
                <a:latin typeface="SansSerif" panose="00000400000000000000" pitchFamily="2" charset="2"/>
                <a:cs typeface="Arial"/>
              </a:rPr>
              <a:t>s</a:t>
            </a:r>
            <a:r>
              <a:rPr lang="es-MX" sz="1200" spc="-4" dirty="0">
                <a:latin typeface="SansSerif" panose="00000400000000000000" pitchFamily="2" charset="2"/>
                <a:cs typeface="Arial"/>
              </a:rPr>
              <a:t>o</a:t>
            </a:r>
            <a:r>
              <a:rPr lang="es-MX" sz="1200" dirty="0">
                <a:latin typeface="SansSerif" panose="00000400000000000000" pitchFamily="2" charset="2"/>
                <a:cs typeface="Arial"/>
              </a:rPr>
              <a:t>s</a:t>
            </a:r>
            <a:r>
              <a:rPr lang="es-MX" sz="1200" spc="-14" dirty="0">
                <a:latin typeface="SansSerif" panose="00000400000000000000" pitchFamily="2" charset="2"/>
                <a:cs typeface="Arial"/>
              </a:rPr>
              <a:t> </a:t>
            </a:r>
            <a:r>
              <a:rPr lang="es-MX" sz="1200" dirty="0">
                <a:latin typeface="SansSerif" panose="00000400000000000000" pitchFamily="2" charset="2"/>
                <a:cs typeface="Arial"/>
              </a:rPr>
              <a:t>en</a:t>
            </a:r>
            <a:r>
              <a:rPr lang="es-MX" sz="1200" spc="-9" dirty="0">
                <a:latin typeface="SansSerif" panose="00000400000000000000" pitchFamily="2" charset="2"/>
                <a:cs typeface="Arial"/>
              </a:rPr>
              <a:t> </a:t>
            </a:r>
            <a:r>
              <a:rPr lang="es-MX" sz="1200" dirty="0">
                <a:latin typeface="SansSerif" panose="00000400000000000000" pitchFamily="2" charset="2"/>
                <a:cs typeface="Arial"/>
              </a:rPr>
              <a:t>mal esta</a:t>
            </a:r>
            <a:r>
              <a:rPr lang="es-MX" sz="1200" spc="-4" dirty="0">
                <a:latin typeface="SansSerif" panose="00000400000000000000" pitchFamily="2" charset="2"/>
                <a:cs typeface="Arial"/>
              </a:rPr>
              <a:t>d</a:t>
            </a:r>
            <a:r>
              <a:rPr lang="es-MX" sz="1200" dirty="0">
                <a:latin typeface="SansSerif" panose="00000400000000000000" pitchFamily="2" charset="2"/>
                <a:cs typeface="Arial"/>
              </a:rPr>
              <a:t>o</a:t>
            </a:r>
          </a:p>
          <a:p>
            <a:pPr marL="184150" indent="-171450" algn="just">
              <a:lnSpc>
                <a:spcPts val="1535"/>
              </a:lnSpc>
              <a:spcBef>
                <a:spcPts val="76"/>
              </a:spcBef>
              <a:buFont typeface="Wingdings" panose="05000000000000000000" pitchFamily="2" charset="2"/>
              <a:buChar char="ü"/>
            </a:pPr>
            <a:r>
              <a:rPr lang="es-MX" sz="1200" spc="-4" dirty="0">
                <a:latin typeface="SansSerif" panose="00000400000000000000" pitchFamily="2" charset="2"/>
                <a:cs typeface="Arial"/>
              </a:rPr>
              <a:t>N</a:t>
            </a:r>
            <a:r>
              <a:rPr lang="es-MX" sz="1200" spc="4" dirty="0">
                <a:latin typeface="SansSerif" panose="00000400000000000000" pitchFamily="2" charset="2"/>
                <a:cs typeface="Arial"/>
              </a:rPr>
              <a:t>i</a:t>
            </a:r>
            <a:r>
              <a:rPr lang="es-MX" sz="1200" spc="-14" dirty="0">
                <a:latin typeface="SansSerif" panose="00000400000000000000" pitchFamily="2" charset="2"/>
                <a:cs typeface="Arial"/>
              </a:rPr>
              <a:t>v</a:t>
            </a:r>
            <a:r>
              <a:rPr lang="es-MX" sz="1200" dirty="0">
                <a:latin typeface="SansSerif" panose="00000400000000000000" pitchFamily="2" charset="2"/>
                <a:cs typeface="Arial"/>
              </a:rPr>
              <a:t>e</a:t>
            </a:r>
            <a:r>
              <a:rPr lang="es-MX" sz="1200" spc="4" dirty="0">
                <a:latin typeface="SansSerif" panose="00000400000000000000" pitchFamily="2" charset="2"/>
                <a:cs typeface="Arial"/>
              </a:rPr>
              <a:t>l</a:t>
            </a:r>
            <a:r>
              <a:rPr lang="es-MX" sz="1200" dirty="0">
                <a:latin typeface="SansSerif" panose="00000400000000000000" pitchFamily="2" charset="2"/>
                <a:cs typeface="Arial"/>
              </a:rPr>
              <a:t>ac</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ón</a:t>
            </a:r>
            <a:r>
              <a:rPr lang="es-MX" sz="1200" dirty="0">
                <a:latin typeface="SansSerif" panose="00000400000000000000" pitchFamily="2" charset="2"/>
                <a:cs typeface="Arial"/>
              </a:rPr>
              <a:t>,</a:t>
            </a:r>
            <a:r>
              <a:rPr lang="es-MX" sz="1200" spc="-34" dirty="0">
                <a:latin typeface="SansSerif" panose="00000400000000000000" pitchFamily="2" charset="2"/>
                <a:cs typeface="Arial"/>
              </a:rPr>
              <a:t> </a:t>
            </a: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4" dirty="0">
                <a:latin typeface="SansSerif" panose="00000400000000000000" pitchFamily="2" charset="2"/>
                <a:cs typeface="Arial"/>
              </a:rPr>
              <a:t>p</a:t>
            </a:r>
            <a:r>
              <a:rPr lang="es-MX" sz="1200" dirty="0">
                <a:latin typeface="SansSerif" panose="00000400000000000000" pitchFamily="2" charset="2"/>
                <a:cs typeface="Arial"/>
              </a:rPr>
              <a:t>a</a:t>
            </a:r>
            <a:r>
              <a:rPr lang="es-MX" sz="1200" spc="4" dirty="0">
                <a:latin typeface="SansSerif" panose="00000400000000000000" pitchFamily="2" charset="2"/>
                <a:cs typeface="Arial"/>
              </a:rPr>
              <a:t>r</a:t>
            </a:r>
            <a:r>
              <a:rPr lang="es-MX" sz="1200" dirty="0">
                <a:latin typeface="SansSerif" panose="00000400000000000000" pitchFamily="2" charset="2"/>
                <a:cs typeface="Arial"/>
              </a:rPr>
              <a:t>ac</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a:t>
            </a:r>
            <a:r>
              <a:rPr lang="es-MX" sz="1200" dirty="0">
                <a:latin typeface="SansSerif" panose="00000400000000000000" pitchFamily="2" charset="2"/>
                <a:cs typeface="Arial"/>
              </a:rPr>
              <a:t>n</a:t>
            </a:r>
            <a:r>
              <a:rPr lang="es-MX" sz="1200" spc="-44" dirty="0">
                <a:latin typeface="SansSerif" panose="00000400000000000000" pitchFamily="2" charset="2"/>
                <a:cs typeface="Arial"/>
              </a:rPr>
              <a:t> </a:t>
            </a:r>
            <a:r>
              <a:rPr lang="es-MX" sz="1200" spc="-50" dirty="0">
                <a:latin typeface="SansSerif" panose="00000400000000000000" pitchFamily="2" charset="2"/>
                <a:cs typeface="Arial"/>
              </a:rPr>
              <a:t>y</a:t>
            </a:r>
            <a:r>
              <a:rPr lang="es-MX" sz="1200" spc="4" dirty="0">
                <a:latin typeface="SansSerif" panose="00000400000000000000" pitchFamily="2" charset="2"/>
                <a:cs typeface="Arial"/>
              </a:rPr>
              <a:t>/</a:t>
            </a:r>
            <a:r>
              <a:rPr lang="es-MX" sz="1200" dirty="0">
                <a:latin typeface="SansSerif" panose="00000400000000000000" pitchFamily="2" charset="2"/>
                <a:cs typeface="Arial"/>
              </a:rPr>
              <a:t>o</a:t>
            </a:r>
            <a:r>
              <a:rPr lang="es-MX" sz="1200" spc="24" dirty="0">
                <a:latin typeface="SansSerif" panose="00000400000000000000" pitchFamily="2" charset="2"/>
                <a:cs typeface="Arial"/>
              </a:rPr>
              <a:t> </a:t>
            </a:r>
            <a:r>
              <a:rPr lang="es-MX" sz="1200" dirty="0">
                <a:latin typeface="SansSerif" panose="00000400000000000000" pitchFamily="2" charset="2"/>
                <a:cs typeface="Arial"/>
              </a:rPr>
              <a:t>s</a:t>
            </a:r>
            <a:r>
              <a:rPr lang="es-MX" sz="1200" spc="-4" dirty="0">
                <a:latin typeface="SansSerif" panose="00000400000000000000" pitchFamily="2" charset="2"/>
                <a:cs typeface="Arial"/>
              </a:rPr>
              <a:t>u</a:t>
            </a:r>
            <a:r>
              <a:rPr lang="es-MX" sz="1200" dirty="0">
                <a:latin typeface="SansSerif" panose="00000400000000000000" pitchFamily="2" charset="2"/>
                <a:cs typeface="Arial"/>
              </a:rPr>
              <a:t>st</a:t>
            </a:r>
            <a:r>
              <a:rPr lang="es-MX" sz="1200" spc="4" dirty="0">
                <a:latin typeface="SansSerif" panose="00000400000000000000" pitchFamily="2" charset="2"/>
                <a:cs typeface="Arial"/>
              </a:rPr>
              <a:t>i</a:t>
            </a:r>
            <a:r>
              <a:rPr lang="es-MX" sz="1200" dirty="0">
                <a:latin typeface="SansSerif" panose="00000400000000000000" pitchFamily="2" charset="2"/>
                <a:cs typeface="Arial"/>
              </a:rPr>
              <a:t>t</a:t>
            </a:r>
            <a:r>
              <a:rPr lang="es-MX" sz="1200" spc="-4" dirty="0">
                <a:latin typeface="SansSerif" panose="00000400000000000000" pitchFamily="2" charset="2"/>
                <a:cs typeface="Arial"/>
              </a:rPr>
              <a:t>u</a:t>
            </a:r>
            <a:r>
              <a:rPr lang="es-MX" sz="1200" dirty="0">
                <a:latin typeface="SansSerif" panose="00000400000000000000" pitchFamily="2" charset="2"/>
                <a:cs typeface="Arial"/>
              </a:rPr>
              <a:t>c</a:t>
            </a:r>
            <a:r>
              <a:rPr lang="es-MX" sz="1200" spc="-4" dirty="0">
                <a:latin typeface="SansSerif" panose="00000400000000000000" pitchFamily="2" charset="2"/>
                <a:cs typeface="Arial"/>
              </a:rPr>
              <a:t>ió</a:t>
            </a:r>
            <a:r>
              <a:rPr lang="es-MX" sz="1200" dirty="0">
                <a:latin typeface="SansSerif" panose="00000400000000000000" pitchFamily="2" charset="2"/>
                <a:cs typeface="Arial"/>
              </a:rPr>
              <a:t>n</a:t>
            </a:r>
            <a:r>
              <a:rPr lang="es-MX" sz="1200" spc="-4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4" dirty="0">
                <a:latin typeface="SansSerif" panose="00000400000000000000" pitchFamily="2" charset="2"/>
                <a:cs typeface="Arial"/>
              </a:rPr>
              <a:t> </a:t>
            </a:r>
            <a:r>
              <a:rPr lang="es-MX" sz="1200" spc="-4" dirty="0" err="1">
                <a:latin typeface="SansSerif" panose="00000400000000000000" pitchFamily="2" charset="2"/>
                <a:cs typeface="Arial"/>
              </a:rPr>
              <a:t>p</a:t>
            </a:r>
            <a:r>
              <a:rPr lang="es-MX" sz="1200" spc="4" dirty="0" err="1">
                <a:latin typeface="SansSerif" panose="00000400000000000000" pitchFamily="2" charset="2"/>
                <a:cs typeface="Arial"/>
              </a:rPr>
              <a:t>l</a:t>
            </a:r>
            <a:r>
              <a:rPr lang="es-MX" sz="1200" dirty="0" err="1">
                <a:latin typeface="SansSerif" panose="00000400000000000000" pitchFamily="2" charset="2"/>
                <a:cs typeface="Arial"/>
              </a:rPr>
              <a:t>af</a:t>
            </a:r>
            <a:r>
              <a:rPr lang="es-MX" sz="1200" spc="-4" dirty="0" err="1">
                <a:latin typeface="SansSerif" panose="00000400000000000000" pitchFamily="2" charset="2"/>
                <a:cs typeface="Arial"/>
              </a:rPr>
              <a:t>on</a:t>
            </a:r>
            <a:r>
              <a:rPr lang="es-MX" sz="1200" dirty="0" err="1">
                <a:latin typeface="SansSerif" panose="00000400000000000000" pitchFamily="2" charset="2"/>
                <a:cs typeface="Arial"/>
              </a:rPr>
              <a:t>d</a:t>
            </a:r>
            <a:r>
              <a:rPr lang="es-MX" sz="1200" spc="-3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a</a:t>
            </a:r>
            <a:r>
              <a:rPr lang="es-MX" sz="1200" spc="-4" dirty="0">
                <a:latin typeface="SansSerif" panose="00000400000000000000" pitchFamily="2" charset="2"/>
                <a:cs typeface="Arial"/>
              </a:rPr>
              <a:t>ñ</a:t>
            </a:r>
            <a:r>
              <a:rPr lang="es-MX" sz="1200" dirty="0">
                <a:latin typeface="SansSerif" panose="00000400000000000000" pitchFamily="2" charset="2"/>
                <a:cs typeface="Arial"/>
              </a:rPr>
              <a:t>a</a:t>
            </a:r>
            <a:r>
              <a:rPr lang="es-MX" sz="1200" spc="-4" dirty="0">
                <a:latin typeface="SansSerif" panose="00000400000000000000" pitchFamily="2" charset="2"/>
                <a:cs typeface="Arial"/>
              </a:rPr>
              <a:t>d</a:t>
            </a:r>
            <a:r>
              <a:rPr lang="es-MX" sz="1200" dirty="0">
                <a:latin typeface="SansSerif" panose="00000400000000000000" pitchFamily="2" charset="2"/>
                <a:cs typeface="Arial"/>
              </a:rPr>
              <a:t>o </a:t>
            </a:r>
          </a:p>
          <a:p>
            <a:pPr marL="184150" indent="-171450" algn="just">
              <a:lnSpc>
                <a:spcPts val="1535"/>
              </a:lnSpc>
              <a:spcBef>
                <a:spcPts val="76"/>
              </a:spcBef>
              <a:buFont typeface="Wingdings" panose="05000000000000000000" pitchFamily="2" charset="2"/>
              <a:buChar char="ü"/>
            </a:pPr>
            <a:r>
              <a:rPr lang="es-MX" sz="1200" dirty="0">
                <a:latin typeface="SansSerif" panose="00000400000000000000" pitchFamily="2" charset="2"/>
              </a:rPr>
              <a:t>Trabajos de </a:t>
            </a:r>
            <a:r>
              <a:rPr lang="es-MX" sz="1200" dirty="0" err="1">
                <a:latin typeface="SansSerif" panose="00000400000000000000" pitchFamily="2" charset="2"/>
              </a:rPr>
              <a:t>tablaroca</a:t>
            </a:r>
            <a:endParaRPr lang="es-MX" sz="1200" dirty="0">
              <a:latin typeface="SansSerif" panose="00000400000000000000" pitchFamily="2" charset="2"/>
            </a:endParaRPr>
          </a:p>
          <a:p>
            <a:pPr marL="184150" indent="-171450" algn="just">
              <a:lnSpc>
                <a:spcPts val="1535"/>
              </a:lnSpc>
              <a:spcBef>
                <a:spcPts val="76"/>
              </a:spcBef>
              <a:buFont typeface="Wingdings" panose="05000000000000000000" pitchFamily="2" charset="2"/>
              <a:buChar char="ü"/>
            </a:pP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14" dirty="0">
                <a:latin typeface="SansSerif" panose="00000400000000000000" pitchFamily="2" charset="2"/>
                <a:cs typeface="Arial"/>
              </a:rPr>
              <a:t>v</a:t>
            </a:r>
            <a:r>
              <a:rPr lang="es-MX" sz="1200" spc="4" dirty="0">
                <a:latin typeface="SansSerif" panose="00000400000000000000" pitchFamily="2" charset="2"/>
                <a:cs typeface="Arial"/>
              </a:rPr>
              <a:t>i</a:t>
            </a:r>
            <a:r>
              <a:rPr lang="es-MX" sz="1200" dirty="0">
                <a:latin typeface="SansSerif" panose="00000400000000000000" pitchFamily="2" charset="2"/>
                <a:cs typeface="Arial"/>
              </a:rPr>
              <a:t>s</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a:t>
            </a:r>
            <a:r>
              <a:rPr lang="es-MX" sz="1200" dirty="0">
                <a:latin typeface="SansSerif" panose="00000400000000000000" pitchFamily="2" charset="2"/>
                <a:cs typeface="Arial"/>
              </a:rPr>
              <a:t>n</a:t>
            </a:r>
            <a:r>
              <a:rPr lang="es-MX" sz="1200" spc="-19" dirty="0">
                <a:latin typeface="SansSerif" panose="00000400000000000000" pitchFamily="2" charset="2"/>
                <a:cs typeface="Arial"/>
              </a:rPr>
              <a:t> </a:t>
            </a:r>
            <a:r>
              <a:rPr lang="es-MX" sz="1200" dirty="0">
                <a:latin typeface="SansSerif" panose="00000400000000000000" pitchFamily="2" charset="2"/>
                <a:cs typeface="Arial"/>
              </a:rPr>
              <a:t>y</a:t>
            </a:r>
            <a:r>
              <a:rPr lang="es-MX" sz="1200" spc="-4" dirty="0">
                <a:latin typeface="SansSerif" panose="00000400000000000000" pitchFamily="2" charset="2"/>
                <a:cs typeface="Arial"/>
              </a:rPr>
              <a:t> </a:t>
            </a: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4" dirty="0">
                <a:latin typeface="SansSerif" panose="00000400000000000000" pitchFamily="2" charset="2"/>
                <a:cs typeface="Arial"/>
              </a:rPr>
              <a:t>p</a:t>
            </a:r>
            <a:r>
              <a:rPr lang="es-MX" sz="1200" dirty="0">
                <a:latin typeface="SansSerif" panose="00000400000000000000" pitchFamily="2" charset="2"/>
                <a:cs typeface="Arial"/>
              </a:rPr>
              <a:t>a</a:t>
            </a:r>
            <a:r>
              <a:rPr lang="es-MX" sz="1200" spc="4" dirty="0">
                <a:latin typeface="SansSerif" panose="00000400000000000000" pitchFamily="2" charset="2"/>
                <a:cs typeface="Arial"/>
              </a:rPr>
              <a:t>r</a:t>
            </a:r>
            <a:r>
              <a:rPr lang="es-MX" sz="1200" dirty="0">
                <a:latin typeface="SansSerif" panose="00000400000000000000" pitchFamily="2" charset="2"/>
                <a:cs typeface="Arial"/>
              </a:rPr>
              <a:t>ac</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a:t>
            </a:r>
            <a:r>
              <a:rPr lang="es-MX" sz="1200" dirty="0">
                <a:latin typeface="SansSerif" panose="00000400000000000000" pitchFamily="2" charset="2"/>
                <a:cs typeface="Arial"/>
              </a:rPr>
              <a:t>n</a:t>
            </a:r>
            <a:r>
              <a:rPr lang="es-MX" sz="1200" spc="-4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14" dirty="0">
                <a:latin typeface="SansSerif" panose="00000400000000000000" pitchFamily="2" charset="2"/>
                <a:cs typeface="Arial"/>
              </a:rPr>
              <a:t> </a:t>
            </a:r>
            <a:r>
              <a:rPr lang="es-MX" sz="1200" spc="-4" dirty="0">
                <a:latin typeface="SansSerif" panose="00000400000000000000" pitchFamily="2" charset="2"/>
                <a:cs typeface="Arial"/>
              </a:rPr>
              <a:t>b</a:t>
            </a:r>
            <a:r>
              <a:rPr lang="es-MX" sz="1200" dirty="0">
                <a:latin typeface="SansSerif" panose="00000400000000000000" pitchFamily="2" charset="2"/>
                <a:cs typeface="Arial"/>
              </a:rPr>
              <a:t>a</a:t>
            </a:r>
            <a:r>
              <a:rPr lang="es-MX" sz="1200" spc="-4" dirty="0">
                <a:latin typeface="SansSerif" panose="00000400000000000000" pitchFamily="2" charset="2"/>
                <a:cs typeface="Arial"/>
              </a:rPr>
              <a:t>nqu</a:t>
            </a:r>
            <a:r>
              <a:rPr lang="es-MX" sz="1200" dirty="0">
                <a:latin typeface="SansSerif" panose="00000400000000000000" pitchFamily="2" charset="2"/>
                <a:cs typeface="Arial"/>
              </a:rPr>
              <a:t>etas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f</a:t>
            </a:r>
            <a:r>
              <a:rPr lang="es-MX" sz="1200" spc="4" dirty="0">
                <a:latin typeface="SansSerif" panose="00000400000000000000" pitchFamily="2" charset="2"/>
                <a:cs typeface="Arial"/>
              </a:rPr>
              <a:t>r</a:t>
            </a:r>
            <a:r>
              <a:rPr lang="es-MX" sz="1200" dirty="0">
                <a:latin typeface="SansSerif" panose="00000400000000000000" pitchFamily="2" charset="2"/>
                <a:cs typeface="Arial"/>
              </a:rPr>
              <a:t>e</a:t>
            </a:r>
            <a:r>
              <a:rPr lang="es-MX" sz="1200" spc="-4" dirty="0">
                <a:latin typeface="SansSerif" panose="00000400000000000000" pitchFamily="2" charset="2"/>
                <a:cs typeface="Arial"/>
              </a:rPr>
              <a:t>n</a:t>
            </a:r>
            <a:r>
              <a:rPr lang="es-MX" sz="1200" dirty="0">
                <a:latin typeface="SansSerif" panose="00000400000000000000" pitchFamily="2" charset="2"/>
                <a:cs typeface="Arial"/>
              </a:rPr>
              <a:t>te</a:t>
            </a:r>
            <a:r>
              <a:rPr lang="es-MX" sz="1200" spc="-29" dirty="0">
                <a:latin typeface="SansSerif" panose="00000400000000000000" pitchFamily="2" charset="2"/>
                <a:cs typeface="Arial"/>
              </a:rPr>
              <a:t> </a:t>
            </a:r>
            <a:r>
              <a:rPr lang="es-MX" sz="1200" dirty="0">
                <a:latin typeface="SansSerif" panose="00000400000000000000" pitchFamily="2" charset="2"/>
                <a:cs typeface="Arial"/>
              </a:rPr>
              <a:t>a</a:t>
            </a:r>
            <a:r>
              <a:rPr lang="es-MX" sz="1200" spc="-4" dirty="0">
                <a:latin typeface="SansSerif" panose="00000400000000000000" pitchFamily="2" charset="2"/>
                <a:cs typeface="Arial"/>
              </a:rPr>
              <a:t> </a:t>
            </a:r>
            <a:r>
              <a:rPr lang="es-MX" sz="1200" dirty="0">
                <a:latin typeface="SansSerif" panose="00000400000000000000" pitchFamily="2" charset="2"/>
                <a:cs typeface="Arial"/>
              </a:rPr>
              <a:t>s</a:t>
            </a:r>
            <a:r>
              <a:rPr lang="es-MX" sz="1200" spc="-4" dirty="0">
                <a:latin typeface="SansSerif" panose="00000400000000000000" pitchFamily="2" charset="2"/>
                <a:cs typeface="Arial"/>
              </a:rPr>
              <a:t>u</a:t>
            </a:r>
            <a:r>
              <a:rPr lang="es-MX" sz="1200" dirty="0">
                <a:latin typeface="SansSerif" panose="00000400000000000000" pitchFamily="2" charset="2"/>
                <a:cs typeface="Arial"/>
              </a:rPr>
              <a:t>c</a:t>
            </a:r>
            <a:r>
              <a:rPr lang="es-MX" sz="1200" spc="-4" dirty="0">
                <a:latin typeface="SansSerif" panose="00000400000000000000" pitchFamily="2" charset="2"/>
                <a:cs typeface="Arial"/>
              </a:rPr>
              <a:t>u</a:t>
            </a:r>
            <a:r>
              <a:rPr lang="es-MX" sz="1200" spc="4" dirty="0">
                <a:latin typeface="SansSerif" panose="00000400000000000000" pitchFamily="2" charset="2"/>
                <a:cs typeface="Arial"/>
              </a:rPr>
              <a:t>r</a:t>
            </a:r>
            <a:r>
              <a:rPr lang="es-MX" sz="1200" dirty="0">
                <a:latin typeface="SansSerif" panose="00000400000000000000" pitchFamily="2" charset="2"/>
                <a:cs typeface="Arial"/>
              </a:rPr>
              <a:t>sal</a:t>
            </a:r>
          </a:p>
          <a:p>
            <a:pPr marL="184150" indent="-171450" algn="just">
              <a:lnSpc>
                <a:spcPts val="1535"/>
              </a:lnSpc>
              <a:spcBef>
                <a:spcPts val="76"/>
              </a:spcBef>
              <a:buFont typeface="Wingdings" panose="05000000000000000000" pitchFamily="2" charset="2"/>
              <a:buChar char="ü"/>
            </a:pPr>
            <a:r>
              <a:rPr lang="es-MX" sz="1200" dirty="0">
                <a:latin typeface="SansSerif" panose="00000400000000000000" pitchFamily="2" charset="2"/>
              </a:rPr>
              <a:t>Obra civil</a:t>
            </a:r>
          </a:p>
        </p:txBody>
      </p:sp>
      <p:pic>
        <p:nvPicPr>
          <p:cNvPr id="11" name="Imagen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8610" y="2127290"/>
            <a:ext cx="1911600" cy="1754326"/>
          </a:xfrm>
          <a:prstGeom prst="rect">
            <a:avLst/>
          </a:prstGeom>
        </p:spPr>
      </p:pic>
      <p:pic>
        <p:nvPicPr>
          <p:cNvPr id="12" name="Imagen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8610" y="4475299"/>
            <a:ext cx="1911600" cy="1675074"/>
          </a:xfrm>
          <a:prstGeom prst="rect">
            <a:avLst/>
          </a:prstGeom>
        </p:spPr>
      </p:pic>
    </p:spTree>
    <p:extLst>
      <p:ext uri="{BB962C8B-B14F-4D97-AF65-F5344CB8AC3E}">
        <p14:creationId xmlns:p14="http://schemas.microsoft.com/office/powerpoint/2010/main" val="59422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40270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Arial"/>
                <a:cs typeface="Arial"/>
              </a:rPr>
              <a:t>Hornos: vertical, giratorio, columpio, </a:t>
            </a:r>
            <a:r>
              <a:rPr lang="es-MX" sz="1200" spc="-4" dirty="0" err="1">
                <a:latin typeface="Arial"/>
                <a:cs typeface="Arial"/>
              </a:rPr>
              <a:t>rosticero</a:t>
            </a:r>
            <a:r>
              <a:rPr lang="es-MX" sz="1200" spc="-4" dirty="0">
                <a:latin typeface="Arial"/>
                <a:cs typeface="Arial"/>
              </a:rPr>
              <a:t>, eléctrico</a:t>
            </a:r>
          </a:p>
          <a:p>
            <a:pPr marL="171450" indent="-171450" algn="just">
              <a:buFont typeface="Wingdings" panose="05000000000000000000" pitchFamily="2" charset="2"/>
              <a:buChar char="ü"/>
            </a:pPr>
            <a:r>
              <a:rPr lang="es-MX" sz="1200" spc="-4" dirty="0">
                <a:latin typeface="Arial"/>
                <a:cs typeface="Arial"/>
              </a:rPr>
              <a:t>Cámara de fermentación</a:t>
            </a:r>
          </a:p>
          <a:p>
            <a:pPr marL="171450" indent="-171450" algn="just">
              <a:buFont typeface="Wingdings" panose="05000000000000000000" pitchFamily="2" charset="2"/>
              <a:buChar char="ü"/>
            </a:pPr>
            <a:r>
              <a:rPr lang="es-MX" sz="1200" spc="-4" dirty="0">
                <a:latin typeface="Arial"/>
                <a:cs typeface="Arial"/>
              </a:rPr>
              <a:t>Laminadora, freidora, estufa</a:t>
            </a:r>
          </a:p>
          <a:p>
            <a:pPr marL="171450" indent="-171450" algn="just">
              <a:buFont typeface="Wingdings" panose="05000000000000000000" pitchFamily="2" charset="2"/>
              <a:buChar char="ü"/>
            </a:pPr>
            <a:r>
              <a:rPr lang="es-MX" sz="1200" spc="-4" dirty="0">
                <a:latin typeface="Arial"/>
                <a:cs typeface="Arial"/>
              </a:rPr>
              <a:t>Cortadora manual</a:t>
            </a:r>
          </a:p>
          <a:p>
            <a:pPr marL="171450" indent="-171450" algn="just">
              <a:buFont typeface="Wingdings" panose="05000000000000000000" pitchFamily="2" charset="2"/>
              <a:buChar char="ü"/>
            </a:pPr>
            <a:r>
              <a:rPr lang="es-MX" sz="1200" spc="-4" dirty="0" err="1">
                <a:latin typeface="Arial"/>
                <a:cs typeface="Arial"/>
              </a:rPr>
              <a:t>Tortilladora</a:t>
            </a:r>
            <a:r>
              <a:rPr lang="es-MX" sz="1200" spc="-4" dirty="0">
                <a:latin typeface="Arial"/>
                <a:cs typeface="Arial"/>
              </a:rPr>
              <a:t> de harina</a:t>
            </a:r>
          </a:p>
          <a:p>
            <a:pPr marL="171450" indent="-171450" algn="just">
              <a:buFont typeface="Wingdings" panose="05000000000000000000" pitchFamily="2" charset="2"/>
              <a:buChar char="ü"/>
            </a:pPr>
            <a:r>
              <a:rPr lang="es-MX" sz="1200" spc="-4" dirty="0">
                <a:latin typeface="Arial"/>
                <a:cs typeface="Arial"/>
              </a:rPr>
              <a:t>Amasadoras, batidoras y revolvedoras</a:t>
            </a:r>
          </a:p>
          <a:p>
            <a:pPr marL="171450" indent="-171450" algn="just">
              <a:buFont typeface="Wingdings" panose="05000000000000000000" pitchFamily="2" charset="2"/>
              <a:buChar char="ü"/>
            </a:pPr>
            <a:r>
              <a:rPr lang="es-MX" sz="1200" spc="-4" dirty="0" err="1">
                <a:latin typeface="Arial"/>
                <a:cs typeface="Arial"/>
              </a:rPr>
              <a:t>Emplayadora</a:t>
            </a:r>
            <a:r>
              <a:rPr lang="es-MX" sz="1200" spc="-4" dirty="0">
                <a:latin typeface="Arial"/>
                <a:cs typeface="Arial"/>
              </a:rPr>
              <a:t>, rebanadoras, empacadora, molinos, ablandador, licuadora, vitrinas</a:t>
            </a:r>
            <a:endParaRPr lang="es-MX" sz="1200" dirty="0"/>
          </a:p>
        </p:txBody>
      </p:sp>
      <p:sp>
        <p:nvSpPr>
          <p:cNvPr id="7" name="Rectángulo 6"/>
          <p:cNvSpPr/>
          <p:nvPr/>
        </p:nvSpPr>
        <p:spPr>
          <a:xfrm>
            <a:off x="10477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EQUIPOS DE PRODUCCIÓN (COCINA, CORTE, PANADERÍA)</a:t>
            </a:r>
          </a:p>
        </p:txBody>
      </p:sp>
      <p:sp>
        <p:nvSpPr>
          <p:cNvPr id="9" name="Rectángulo 8"/>
          <p:cNvSpPr/>
          <p:nvPr/>
        </p:nvSpPr>
        <p:spPr>
          <a:xfrm>
            <a:off x="10477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HERRERÍA, CERRAJERÍA, CANCELERÍA Y VIDRIERÍA</a:t>
            </a:r>
          </a:p>
        </p:txBody>
      </p:sp>
      <p:sp>
        <p:nvSpPr>
          <p:cNvPr id="10" name="Rectángulo 9"/>
          <p:cNvSpPr/>
          <p:nvPr/>
        </p:nvSpPr>
        <p:spPr>
          <a:xfrm>
            <a:off x="40270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SansSerif" panose="00000400000000000000" pitchFamily="2" charset="2"/>
                <a:cs typeface="Arial"/>
              </a:rPr>
              <a:t>Reparación, cambio de chapas, acabado de puertas, bisagras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Cambio de cristales, costillas, perfiles metálicos y de aluminio</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Cortinas metálicas: r</a:t>
            </a:r>
            <a:r>
              <a:rPr lang="es-MX" sz="1200" dirty="0">
                <a:latin typeface="SansSerif" panose="00000400000000000000" pitchFamily="2" charset="2"/>
                <a:cs typeface="Arial"/>
              </a:rPr>
              <a:t>e</a:t>
            </a:r>
            <a:r>
              <a:rPr lang="es-MX" sz="1200" spc="-14" dirty="0">
                <a:latin typeface="SansSerif" panose="00000400000000000000" pitchFamily="2" charset="2"/>
                <a:cs typeface="Arial"/>
              </a:rPr>
              <a:t>v</a:t>
            </a:r>
            <a:r>
              <a:rPr lang="es-MX" sz="1200" spc="4" dirty="0">
                <a:latin typeface="SansSerif" panose="00000400000000000000" pitchFamily="2" charset="2"/>
                <a:cs typeface="Arial"/>
              </a:rPr>
              <a:t>i</a:t>
            </a:r>
            <a:r>
              <a:rPr lang="es-MX" sz="1200" dirty="0">
                <a:latin typeface="SansSerif" panose="00000400000000000000" pitchFamily="2" charset="2"/>
                <a:cs typeface="Arial"/>
              </a:rPr>
              <a:t>s</a:t>
            </a:r>
            <a:r>
              <a:rPr lang="es-MX" sz="1200" spc="4" dirty="0">
                <a:latin typeface="SansSerif" panose="00000400000000000000" pitchFamily="2" charset="2"/>
                <a:cs typeface="Arial"/>
              </a:rPr>
              <a:t>i</a:t>
            </a:r>
            <a:r>
              <a:rPr lang="es-MX" sz="1200" spc="-4" dirty="0">
                <a:latin typeface="SansSerif" panose="00000400000000000000" pitchFamily="2" charset="2"/>
                <a:cs typeface="Arial"/>
              </a:rPr>
              <a:t>ón</a:t>
            </a:r>
            <a:r>
              <a:rPr lang="es-MX" sz="1200" dirty="0">
                <a:latin typeface="SansSerif" panose="00000400000000000000" pitchFamily="2" charset="2"/>
                <a:cs typeface="Arial"/>
              </a:rPr>
              <a:t>,</a:t>
            </a:r>
            <a:r>
              <a:rPr lang="es-MX" sz="1200" spc="-25" dirty="0">
                <a:latin typeface="SansSerif" panose="00000400000000000000" pitchFamily="2" charset="2"/>
                <a:cs typeface="Arial"/>
              </a:rPr>
              <a:t> </a:t>
            </a:r>
            <a:r>
              <a:rPr lang="es-MX" sz="1200" spc="4" dirty="0">
                <a:latin typeface="SansSerif" panose="00000400000000000000" pitchFamily="2" charset="2"/>
                <a:cs typeface="Arial"/>
              </a:rPr>
              <a:t>li</a:t>
            </a:r>
            <a:r>
              <a:rPr lang="es-MX" sz="1200" dirty="0">
                <a:latin typeface="SansSerif" panose="00000400000000000000" pitchFamily="2" charset="2"/>
                <a:cs typeface="Arial"/>
              </a:rPr>
              <a:t>m</a:t>
            </a:r>
            <a:r>
              <a:rPr lang="es-MX" sz="1200" spc="-4" dirty="0">
                <a:latin typeface="SansSerif" panose="00000400000000000000" pitchFamily="2" charset="2"/>
                <a:cs typeface="Arial"/>
              </a:rPr>
              <a:t>p</a:t>
            </a:r>
            <a:r>
              <a:rPr lang="es-MX" sz="1200" spc="4" dirty="0">
                <a:latin typeface="SansSerif" panose="00000400000000000000" pitchFamily="2" charset="2"/>
                <a:cs typeface="Arial"/>
              </a:rPr>
              <a:t>i</a:t>
            </a:r>
            <a:r>
              <a:rPr lang="es-MX" sz="1200" dirty="0">
                <a:latin typeface="SansSerif" panose="00000400000000000000" pitchFamily="2" charset="2"/>
                <a:cs typeface="Arial"/>
              </a:rPr>
              <a:t>e</a:t>
            </a:r>
            <a:r>
              <a:rPr lang="es-MX" sz="1200" spc="4" dirty="0">
                <a:latin typeface="SansSerif" panose="00000400000000000000" pitchFamily="2" charset="2"/>
                <a:cs typeface="Arial"/>
              </a:rPr>
              <a:t>z</a:t>
            </a:r>
            <a:r>
              <a:rPr lang="es-MX" sz="1200" dirty="0">
                <a:latin typeface="SansSerif" panose="00000400000000000000" pitchFamily="2" charset="2"/>
                <a:cs typeface="Arial"/>
              </a:rPr>
              <a:t>a</a:t>
            </a:r>
            <a:r>
              <a:rPr lang="es-MX" sz="1200" spc="-39" dirty="0">
                <a:latin typeface="SansSerif" panose="00000400000000000000" pitchFamily="2" charset="2"/>
                <a:cs typeface="Arial"/>
              </a:rPr>
              <a:t> </a:t>
            </a:r>
            <a:r>
              <a:rPr lang="es-MX" sz="1200" dirty="0">
                <a:latin typeface="SansSerif" panose="00000400000000000000" pitchFamily="2" charset="2"/>
                <a:cs typeface="Arial"/>
              </a:rPr>
              <a:t>y</a:t>
            </a:r>
            <a:r>
              <a:rPr lang="es-MX" sz="1200" spc="377" dirty="0">
                <a:latin typeface="SansSerif" panose="00000400000000000000" pitchFamily="2" charset="2"/>
                <a:cs typeface="Arial"/>
              </a:rPr>
              <a:t> </a:t>
            </a:r>
            <a:r>
              <a:rPr lang="es-MX" sz="1200" dirty="0">
                <a:latin typeface="SansSerif" panose="00000400000000000000" pitchFamily="2" charset="2"/>
                <a:cs typeface="Arial"/>
              </a:rPr>
              <a:t>e</a:t>
            </a:r>
            <a:r>
              <a:rPr lang="es-MX" sz="1200" spc="-4" dirty="0">
                <a:latin typeface="SansSerif" panose="00000400000000000000" pitchFamily="2" charset="2"/>
                <a:cs typeface="Arial"/>
              </a:rPr>
              <a:t>ng</a:t>
            </a:r>
            <a:r>
              <a:rPr lang="es-MX" sz="1200" spc="4" dirty="0">
                <a:latin typeface="SansSerif" panose="00000400000000000000" pitchFamily="2" charset="2"/>
                <a:cs typeface="Arial"/>
              </a:rPr>
              <a:t>r</a:t>
            </a:r>
            <a:r>
              <a:rPr lang="es-MX" sz="1200" dirty="0">
                <a:latin typeface="SansSerif" panose="00000400000000000000" pitchFamily="2" charset="2"/>
                <a:cs typeface="Arial"/>
              </a:rPr>
              <a:t>asa</a:t>
            </a:r>
            <a:r>
              <a:rPr lang="es-MX" sz="1200" spc="-4" dirty="0">
                <a:latin typeface="SansSerif" panose="00000400000000000000" pitchFamily="2" charset="2"/>
                <a:cs typeface="Arial"/>
              </a:rPr>
              <a:t>d</a:t>
            </a:r>
            <a:r>
              <a:rPr lang="es-MX" sz="1200" dirty="0">
                <a:latin typeface="SansSerif" panose="00000400000000000000" pitchFamily="2" charset="2"/>
                <a:cs typeface="Arial"/>
              </a:rPr>
              <a:t>o</a:t>
            </a:r>
            <a:r>
              <a:rPr lang="es-MX" sz="1200" spc="-34" dirty="0">
                <a:latin typeface="SansSerif" panose="00000400000000000000" pitchFamily="2" charset="2"/>
                <a:cs typeface="Arial"/>
              </a:rPr>
              <a:t> </a:t>
            </a:r>
            <a:r>
              <a:rPr lang="es-MX" sz="1200" spc="-4" dirty="0">
                <a:latin typeface="SansSerif" panose="00000400000000000000" pitchFamily="2" charset="2"/>
                <a:cs typeface="Arial"/>
              </a:rPr>
              <a:t>d</a:t>
            </a:r>
            <a:r>
              <a:rPr lang="es-MX" sz="1200" dirty="0">
                <a:latin typeface="SansSerif" panose="00000400000000000000" pitchFamily="2" charset="2"/>
                <a:cs typeface="Arial"/>
              </a:rPr>
              <a:t>e</a:t>
            </a:r>
            <a:r>
              <a:rPr lang="es-MX" sz="1200" spc="-14" dirty="0">
                <a:latin typeface="SansSerif" panose="00000400000000000000" pitchFamily="2" charset="2"/>
                <a:cs typeface="Arial"/>
              </a:rPr>
              <a:t> </a:t>
            </a:r>
            <a:r>
              <a:rPr lang="es-MX" sz="1200" spc="4" dirty="0">
                <a:latin typeface="SansSerif" panose="00000400000000000000" pitchFamily="2" charset="2"/>
                <a:cs typeface="Arial"/>
              </a:rPr>
              <a:t>ri</a:t>
            </a:r>
            <a:r>
              <a:rPr lang="es-MX" sz="1200" dirty="0">
                <a:latin typeface="SansSerif" panose="00000400000000000000" pitchFamily="2" charset="2"/>
                <a:cs typeface="Arial"/>
              </a:rPr>
              <a:t>e</a:t>
            </a:r>
            <a:r>
              <a:rPr lang="es-MX" sz="1200" spc="4" dirty="0">
                <a:latin typeface="SansSerif" panose="00000400000000000000" pitchFamily="2" charset="2"/>
                <a:cs typeface="Arial"/>
              </a:rPr>
              <a:t>l</a:t>
            </a:r>
            <a:r>
              <a:rPr lang="es-MX" sz="1200" dirty="0">
                <a:latin typeface="SansSerif" panose="00000400000000000000" pitchFamily="2" charset="2"/>
                <a:cs typeface="Arial"/>
              </a:rPr>
              <a:t>es</a:t>
            </a:r>
            <a:r>
              <a:rPr lang="es-MX" sz="1200" spc="-29" dirty="0">
                <a:latin typeface="SansSerif" panose="00000400000000000000" pitchFamily="2" charset="2"/>
                <a:cs typeface="Arial"/>
              </a:rPr>
              <a:t> </a:t>
            </a:r>
            <a:r>
              <a:rPr lang="es-MX" sz="1200" dirty="0">
                <a:latin typeface="SansSerif" panose="00000400000000000000" pitchFamily="2" charset="2"/>
                <a:cs typeface="Arial"/>
              </a:rPr>
              <a:t>y</a:t>
            </a:r>
            <a:r>
              <a:rPr lang="es-MX" sz="1200" spc="-4" dirty="0">
                <a:latin typeface="SansSerif" panose="00000400000000000000" pitchFamily="2" charset="2"/>
                <a:cs typeface="Arial"/>
              </a:rPr>
              <a:t> </a:t>
            </a:r>
            <a:r>
              <a:rPr lang="es-MX" sz="1200" dirty="0">
                <a:latin typeface="SansSerif" panose="00000400000000000000" pitchFamily="2" charset="2"/>
                <a:cs typeface="Arial"/>
              </a:rPr>
              <a:t>meca</a:t>
            </a:r>
            <a:r>
              <a:rPr lang="es-MX" sz="1200" spc="-9" dirty="0">
                <a:latin typeface="SansSerif" panose="00000400000000000000" pitchFamily="2" charset="2"/>
                <a:cs typeface="Arial"/>
              </a:rPr>
              <a:t>n</a:t>
            </a:r>
            <a:r>
              <a:rPr lang="es-MX" sz="1200" spc="4" dirty="0">
                <a:latin typeface="SansSerif" panose="00000400000000000000" pitchFamily="2" charset="2"/>
                <a:cs typeface="Arial"/>
              </a:rPr>
              <a:t>i</a:t>
            </a:r>
            <a:r>
              <a:rPr lang="es-MX" sz="1200" dirty="0">
                <a:latin typeface="SansSerif" panose="00000400000000000000" pitchFamily="2" charset="2"/>
                <a:cs typeface="Arial"/>
              </a:rPr>
              <a:t>smo, </a:t>
            </a:r>
            <a:r>
              <a:rPr lang="es-MX" sz="1200" dirty="0" err="1">
                <a:latin typeface="SansSerif" panose="00000400000000000000" pitchFamily="2" charset="2"/>
                <a:cs typeface="Arial"/>
              </a:rPr>
              <a:t>egranes</a:t>
            </a:r>
            <a:r>
              <a:rPr lang="es-MX" sz="1200" dirty="0">
                <a:latin typeface="SansSerif" panose="00000400000000000000" pitchFamily="2" charset="2"/>
                <a:cs typeface="Arial"/>
              </a:rPr>
              <a:t>, resortes, flechas, seguros, portacandados, cambio de tabletas dañadas, postigos, chapas de cortinas, etc.</a:t>
            </a:r>
          </a:p>
        </p:txBody>
      </p:sp>
      <p:pic>
        <p:nvPicPr>
          <p:cNvPr id="13" name="Imagen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4010" y="2127291"/>
            <a:ext cx="1911600" cy="1754326"/>
          </a:xfrm>
          <a:prstGeom prst="rect">
            <a:avLst/>
          </a:prstGeom>
        </p:spPr>
      </p:pic>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4010" y="4475299"/>
            <a:ext cx="1911600" cy="1754326"/>
          </a:xfrm>
          <a:prstGeom prst="rect">
            <a:avLst/>
          </a:prstGeom>
        </p:spPr>
      </p:pic>
    </p:spTree>
    <p:extLst>
      <p:ext uri="{BB962C8B-B14F-4D97-AF65-F5344CB8AC3E}">
        <p14:creationId xmlns:p14="http://schemas.microsoft.com/office/powerpoint/2010/main" val="193191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40778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t>Se realiza por medio de buceo</a:t>
            </a:r>
          </a:p>
          <a:p>
            <a:pPr marL="171450" indent="-171450" algn="just">
              <a:buFont typeface="Wingdings" panose="05000000000000000000" pitchFamily="2" charset="2"/>
              <a:buChar char="ü"/>
            </a:pPr>
            <a:r>
              <a:rPr lang="es-MX" sz="1200" dirty="0"/>
              <a:t>Se extraen todos los sedimentos, óxidos o material incrustados, se realizan reparaciones.</a:t>
            </a:r>
          </a:p>
          <a:p>
            <a:pPr marL="171450" indent="-171450" algn="just">
              <a:buFont typeface="Wingdings" panose="05000000000000000000" pitchFamily="2" charset="2"/>
              <a:buChar char="ü"/>
            </a:pPr>
            <a:r>
              <a:rPr lang="es-MX" sz="1200" dirty="0"/>
              <a:t>Se les hace recomendaciones para prolongar la vida útil interna de las cisternas y de los metales que están provocando la corrosión.</a:t>
            </a:r>
          </a:p>
          <a:p>
            <a:pPr marL="171450" indent="-171450" algn="just">
              <a:buFont typeface="Wingdings" panose="05000000000000000000" pitchFamily="2" charset="2"/>
              <a:buChar char="ü"/>
            </a:pPr>
            <a:r>
              <a:rPr lang="es-MX" sz="1200" dirty="0"/>
              <a:t>Se expide reporte fotográfico por el servicio.</a:t>
            </a:r>
          </a:p>
          <a:p>
            <a:pPr marL="171450" indent="-171450" algn="just">
              <a:buFont typeface="Wingdings" panose="05000000000000000000" pitchFamily="2" charset="2"/>
              <a:buChar char="ü"/>
            </a:pPr>
            <a:r>
              <a:rPr lang="es-MX" sz="1200" dirty="0"/>
              <a:t>Se expide constancia de servicio.</a:t>
            </a:r>
          </a:p>
          <a:p>
            <a:pPr marL="171450" indent="-171450" algn="just">
              <a:buFont typeface="Wingdings" panose="05000000000000000000" pitchFamily="2" charset="2"/>
              <a:buChar char="ü"/>
            </a:pPr>
            <a:r>
              <a:rPr lang="es-MX" sz="1200" dirty="0"/>
              <a:t>Es recomendable hacerlo cada 6 meses.</a:t>
            </a:r>
          </a:p>
        </p:txBody>
      </p:sp>
      <p:sp>
        <p:nvSpPr>
          <p:cNvPr id="7" name="Rectángulo 6"/>
          <p:cNvSpPr/>
          <p:nvPr/>
        </p:nvSpPr>
        <p:spPr>
          <a:xfrm>
            <a:off x="10985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CISTERNAS</a:t>
            </a:r>
          </a:p>
        </p:txBody>
      </p:sp>
      <p:sp>
        <p:nvSpPr>
          <p:cNvPr id="9" name="Rectángulo 8"/>
          <p:cNvSpPr/>
          <p:nvPr/>
        </p:nvSpPr>
        <p:spPr>
          <a:xfrm>
            <a:off x="10985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AIRE ACONDICIONADO Y CALEFACCIÓN</a:t>
            </a:r>
          </a:p>
        </p:txBody>
      </p:sp>
      <p:sp>
        <p:nvSpPr>
          <p:cNvPr id="10" name="Rectángulo 9"/>
          <p:cNvSpPr/>
          <p:nvPr/>
        </p:nvSpPr>
        <p:spPr>
          <a:xfrm>
            <a:off x="40778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err="1">
                <a:latin typeface="SansSerif" panose="00000400000000000000" pitchFamily="2" charset="2"/>
                <a:cs typeface="Arial"/>
              </a:rPr>
              <a:t>Minisplits</a:t>
            </a:r>
            <a:r>
              <a:rPr lang="es-MX" sz="1200" spc="-4" dirty="0">
                <a:latin typeface="SansSerif" panose="00000400000000000000" pitchFamily="2" charset="2"/>
                <a:cs typeface="Arial"/>
              </a:rPr>
              <a:t> y equipos divididos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Tipo paquete, </a:t>
            </a:r>
            <a:r>
              <a:rPr lang="es-MX" sz="1200" spc="-4" dirty="0" err="1">
                <a:latin typeface="SansSerif" panose="00000400000000000000" pitchFamily="2" charset="2"/>
                <a:cs typeface="Arial"/>
              </a:rPr>
              <a:t>Chillers</a:t>
            </a:r>
            <a:endParaRPr lang="es-MX" sz="1200" spc="-4" dirty="0">
              <a:latin typeface="SansSerif" panose="00000400000000000000" pitchFamily="2" charset="2"/>
              <a:cs typeface="Arial"/>
            </a:endParaRPr>
          </a:p>
          <a:p>
            <a:pPr marL="171450" indent="-171450" algn="just">
              <a:buFont typeface="Wingdings" panose="05000000000000000000" pitchFamily="2" charset="2"/>
              <a:buChar char="ü"/>
            </a:pPr>
            <a:r>
              <a:rPr lang="es-MX" sz="1200" spc="-4" dirty="0">
                <a:latin typeface="SansSerif" panose="00000400000000000000" pitchFamily="2" charset="2"/>
                <a:cs typeface="Arial"/>
              </a:rPr>
              <a:t>Cortinas de aire</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Calefacción de gas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Aire lavado</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Extractores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Elaboración de ductos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Compresores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Protectores de </a:t>
            </a:r>
            <a:r>
              <a:rPr lang="es-MX" sz="1200" spc="-4" dirty="0" err="1">
                <a:latin typeface="SansSerif" panose="00000400000000000000" pitchFamily="2" charset="2"/>
                <a:cs typeface="Arial"/>
              </a:rPr>
              <a:t>voltage</a:t>
            </a:r>
            <a:endParaRPr lang="es-MX" sz="1200" dirty="0">
              <a:latin typeface="SansSerif" panose="00000400000000000000" pitchFamily="2" charset="2"/>
            </a:endParaRPr>
          </a:p>
        </p:txBody>
      </p:sp>
      <p:pic>
        <p:nvPicPr>
          <p:cNvPr id="11" name="Imagen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3910" y="2127290"/>
            <a:ext cx="1912500" cy="1754326"/>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2470" y="4475299"/>
            <a:ext cx="1933940" cy="1754326"/>
          </a:xfrm>
          <a:prstGeom prst="rect">
            <a:avLst/>
          </a:prstGeom>
        </p:spPr>
      </p:pic>
    </p:spTree>
    <p:extLst>
      <p:ext uri="{BB962C8B-B14F-4D97-AF65-F5344CB8AC3E}">
        <p14:creationId xmlns:p14="http://schemas.microsoft.com/office/powerpoint/2010/main" val="145082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35510" y="4475299"/>
            <a:ext cx="1981200" cy="1754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39381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SansSerif" panose="00000400000000000000" pitchFamily="2" charset="2"/>
                <a:cs typeface="Arial"/>
              </a:rPr>
              <a:t>Cámaras de media y baja temperatura</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Vitrinas de media y baja temperatura</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Vitrina de congelados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Rack de refrigeración</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Compresores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Verificaciones de fugas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Etc.</a:t>
            </a:r>
          </a:p>
          <a:p>
            <a:pPr marL="171450" indent="-171450" algn="just">
              <a:buFont typeface="Wingdings" panose="05000000000000000000" pitchFamily="2" charset="2"/>
              <a:buChar char="ü"/>
            </a:pPr>
            <a:endParaRPr lang="es-MX" sz="1200" spc="-4" dirty="0">
              <a:latin typeface="SansSerif" panose="00000400000000000000" pitchFamily="2" charset="2"/>
              <a:cs typeface="Arial"/>
            </a:endParaRPr>
          </a:p>
          <a:p>
            <a:pPr marL="171450" indent="-171450" algn="just">
              <a:buFont typeface="Wingdings" panose="05000000000000000000" pitchFamily="2" charset="2"/>
              <a:buChar char="ü"/>
            </a:pPr>
            <a:endParaRPr lang="es-MX" sz="1200" spc="-4" dirty="0">
              <a:latin typeface="SansSerif" panose="00000400000000000000" pitchFamily="2" charset="2"/>
              <a:cs typeface="Arial"/>
            </a:endParaRPr>
          </a:p>
        </p:txBody>
      </p:sp>
      <p:sp>
        <p:nvSpPr>
          <p:cNvPr id="7" name="Rectángulo 6"/>
          <p:cNvSpPr/>
          <p:nvPr/>
        </p:nvSpPr>
        <p:spPr>
          <a:xfrm>
            <a:off x="9588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REFRIGERACIÓN</a:t>
            </a:r>
          </a:p>
        </p:txBody>
      </p:sp>
      <p:sp>
        <p:nvSpPr>
          <p:cNvPr id="9" name="Rectángulo 8"/>
          <p:cNvSpPr/>
          <p:nvPr/>
        </p:nvSpPr>
        <p:spPr>
          <a:xfrm>
            <a:off x="9588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MONTACARGAS, PALLETS, COMPACTADORA DE CARTÓN</a:t>
            </a:r>
          </a:p>
        </p:txBody>
      </p:sp>
      <p:sp>
        <p:nvSpPr>
          <p:cNvPr id="10" name="Rectángulo 9"/>
          <p:cNvSpPr/>
          <p:nvPr/>
        </p:nvSpPr>
        <p:spPr>
          <a:xfrm>
            <a:off x="39381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t>Aplicación de pintura</a:t>
            </a:r>
          </a:p>
          <a:p>
            <a:pPr marL="171450" indent="-171450" algn="just">
              <a:buFont typeface="Wingdings" panose="05000000000000000000" pitchFamily="2" charset="2"/>
              <a:buChar char="ü"/>
            </a:pPr>
            <a:r>
              <a:rPr lang="es-MX" sz="1200" dirty="0"/>
              <a:t>Mantenimiento en general</a:t>
            </a:r>
          </a:p>
          <a:p>
            <a:pPr marL="171450" indent="-171450" algn="just">
              <a:buFont typeface="Wingdings" panose="05000000000000000000" pitchFamily="2" charset="2"/>
              <a:buChar char="ü"/>
            </a:pPr>
            <a:r>
              <a:rPr lang="es-MX" sz="1200" dirty="0"/>
              <a:t>Sistema hidráulico</a:t>
            </a:r>
          </a:p>
          <a:p>
            <a:pPr marL="171450" indent="-171450" algn="just">
              <a:buFont typeface="Wingdings" panose="05000000000000000000" pitchFamily="2" charset="2"/>
              <a:buChar char="ü"/>
            </a:pPr>
            <a:r>
              <a:rPr lang="es-MX" sz="1200" dirty="0"/>
              <a:t>Frenos</a:t>
            </a:r>
          </a:p>
          <a:p>
            <a:pPr marL="171450" indent="-171450" algn="just">
              <a:buFont typeface="Wingdings" panose="05000000000000000000" pitchFamily="2" charset="2"/>
              <a:buChar char="ü"/>
            </a:pPr>
            <a:r>
              <a:rPr lang="es-MX" sz="1200" dirty="0"/>
              <a:t>Reemplazo de llantas</a:t>
            </a:r>
          </a:p>
          <a:p>
            <a:pPr marL="171450" indent="-171450" algn="just">
              <a:buFont typeface="Wingdings" panose="05000000000000000000" pitchFamily="2" charset="2"/>
              <a:buChar char="ü"/>
            </a:pPr>
            <a:r>
              <a:rPr lang="es-MX" sz="1200" dirty="0" err="1"/>
              <a:t>Displays</a:t>
            </a:r>
            <a:endParaRPr lang="es-MX" sz="1200" dirty="0"/>
          </a:p>
          <a:p>
            <a:pPr marL="171450" indent="-171450" algn="just">
              <a:buFont typeface="Wingdings" panose="05000000000000000000" pitchFamily="2" charset="2"/>
              <a:buChar char="ü"/>
            </a:pPr>
            <a:r>
              <a:rPr lang="es-MX" sz="1200" dirty="0"/>
              <a:t>Etc.</a:t>
            </a:r>
          </a:p>
          <a:p>
            <a:pPr marL="171450" indent="-171450" algn="just">
              <a:buFont typeface="Wingdings" panose="05000000000000000000" pitchFamily="2" charset="2"/>
              <a:buChar char="ü"/>
            </a:pPr>
            <a:endParaRPr lang="es-MX" sz="1200" dirty="0"/>
          </a:p>
          <a:p>
            <a:pPr marL="171450" indent="-171450" algn="just">
              <a:buFont typeface="Wingdings" panose="05000000000000000000" pitchFamily="2" charset="2"/>
              <a:buChar char="ü"/>
            </a:pPr>
            <a:endParaRPr lang="es-MX" sz="1200" dirty="0"/>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35510" y="2127290"/>
            <a:ext cx="1981200" cy="1754326"/>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710" y="5092778"/>
            <a:ext cx="1524000" cy="1143000"/>
          </a:xfrm>
          <a:prstGeom prst="rect">
            <a:avLst/>
          </a:prstGeom>
        </p:spPr>
      </p:pic>
      <p:pic>
        <p:nvPicPr>
          <p:cNvPr id="14" name="Imagen 1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87997" y="4346695"/>
            <a:ext cx="1128713" cy="865159"/>
          </a:xfrm>
          <a:prstGeom prst="rect">
            <a:avLst/>
          </a:prstGeom>
        </p:spPr>
      </p:pic>
      <p:pic>
        <p:nvPicPr>
          <p:cNvPr id="15" name="Imagen 14"/>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45402" y="4499095"/>
            <a:ext cx="842595" cy="1199957"/>
          </a:xfrm>
          <a:prstGeom prst="rect">
            <a:avLst/>
          </a:prstGeom>
        </p:spPr>
      </p:pic>
    </p:spTree>
    <p:extLst>
      <p:ext uri="{BB962C8B-B14F-4D97-AF65-F5344CB8AC3E}">
        <p14:creationId xmlns:p14="http://schemas.microsoft.com/office/powerpoint/2010/main" val="261808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39381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SansSerif" panose="00000400000000000000" pitchFamily="2" charset="2"/>
                <a:cs typeface="Arial"/>
              </a:rPr>
              <a:t>Sistema eléctrico</a:t>
            </a:r>
          </a:p>
          <a:p>
            <a:pPr marL="628650" lvl="1" indent="-171450" algn="just">
              <a:buFont typeface="Wingdings" panose="05000000000000000000" pitchFamily="2" charset="2"/>
              <a:buChar char="ü"/>
            </a:pPr>
            <a:r>
              <a:rPr lang="es-MX" sz="1200" spc="-4" dirty="0">
                <a:latin typeface="SansSerif" panose="00000400000000000000" pitchFamily="2" charset="2"/>
                <a:cs typeface="Arial"/>
              </a:rPr>
              <a:t>Tableros</a:t>
            </a:r>
          </a:p>
          <a:p>
            <a:pPr marL="628650" lvl="1" indent="-171450" algn="just">
              <a:buFont typeface="Wingdings" panose="05000000000000000000" pitchFamily="2" charset="2"/>
              <a:buChar char="ü"/>
            </a:pPr>
            <a:r>
              <a:rPr lang="es-MX" sz="1200" spc="-4" dirty="0">
                <a:latin typeface="SansSerif" panose="00000400000000000000" pitchFamily="2" charset="2"/>
                <a:cs typeface="Arial"/>
              </a:rPr>
              <a:t>Temporizadores, presiones</a:t>
            </a:r>
          </a:p>
          <a:p>
            <a:pPr marL="628650" lvl="1" indent="-171450" algn="just">
              <a:buFont typeface="Wingdings" panose="05000000000000000000" pitchFamily="2" charset="2"/>
              <a:buChar char="ü"/>
            </a:pPr>
            <a:r>
              <a:rPr lang="es-MX" sz="1200" spc="-4" dirty="0" err="1">
                <a:latin typeface="SansSerif" panose="00000400000000000000" pitchFamily="2" charset="2"/>
                <a:cs typeface="Arial"/>
              </a:rPr>
              <a:t>Contactores</a:t>
            </a:r>
            <a:r>
              <a:rPr lang="es-MX" sz="1200" spc="-4" dirty="0">
                <a:latin typeface="SansSerif" panose="00000400000000000000" pitchFamily="2" charset="2"/>
                <a:cs typeface="Arial"/>
              </a:rPr>
              <a:t>, fases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Sistema Mecánico</a:t>
            </a:r>
          </a:p>
          <a:p>
            <a:pPr marL="628650" lvl="1" indent="-171450" algn="just">
              <a:buFont typeface="Wingdings" panose="05000000000000000000" pitchFamily="2" charset="2"/>
              <a:buChar char="ü"/>
            </a:pPr>
            <a:r>
              <a:rPr lang="es-MX" sz="1200" spc="-4" dirty="0">
                <a:latin typeface="SansSerif" panose="00000400000000000000" pitchFamily="2" charset="2"/>
                <a:cs typeface="Arial"/>
              </a:rPr>
              <a:t>Filtros, poleas, válvulas, empaques</a:t>
            </a:r>
          </a:p>
          <a:p>
            <a:pPr marL="628650" lvl="1" indent="-171450" algn="just">
              <a:buFont typeface="Wingdings" panose="05000000000000000000" pitchFamily="2" charset="2"/>
              <a:buChar char="ü"/>
            </a:pPr>
            <a:r>
              <a:rPr lang="es-MX" sz="1200" spc="-4" dirty="0">
                <a:latin typeface="SansSerif" panose="00000400000000000000" pitchFamily="2" charset="2"/>
                <a:cs typeface="Arial"/>
              </a:rPr>
              <a:t>Motor</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General</a:t>
            </a:r>
          </a:p>
          <a:p>
            <a:pPr marL="628650" lvl="1" indent="-171450" algn="just">
              <a:buFont typeface="Wingdings" panose="05000000000000000000" pitchFamily="2" charset="2"/>
              <a:buChar char="ü"/>
            </a:pPr>
            <a:r>
              <a:rPr lang="es-MX" sz="1200" spc="-4" dirty="0">
                <a:latin typeface="SansSerif" panose="00000400000000000000" pitchFamily="2" charset="2"/>
                <a:cs typeface="Arial"/>
              </a:rPr>
              <a:t>Pintura, vibraciones, limpieza</a:t>
            </a:r>
          </a:p>
        </p:txBody>
      </p:sp>
      <p:sp>
        <p:nvSpPr>
          <p:cNvPr id="7" name="Rectángulo 6"/>
          <p:cNvSpPr/>
          <p:nvPr/>
        </p:nvSpPr>
        <p:spPr>
          <a:xfrm>
            <a:off x="9588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CUARTO DE BOMBAS E HIDRONEUMÁTICO</a:t>
            </a:r>
          </a:p>
        </p:txBody>
      </p:sp>
      <p:sp>
        <p:nvSpPr>
          <p:cNvPr id="9" name="Rectángulo 8"/>
          <p:cNvSpPr/>
          <p:nvPr/>
        </p:nvSpPr>
        <p:spPr>
          <a:xfrm>
            <a:off x="9588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ANUNCIOS LUMINOSOS Y ADOSADOS</a:t>
            </a:r>
          </a:p>
        </p:txBody>
      </p:sp>
      <p:sp>
        <p:nvSpPr>
          <p:cNvPr id="10" name="Rectángulo 9"/>
          <p:cNvSpPr/>
          <p:nvPr/>
        </p:nvSpPr>
        <p:spPr>
          <a:xfrm>
            <a:off x="39381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SansSerif" panose="00000400000000000000" pitchFamily="2" charset="2"/>
                <a:cs typeface="Arial"/>
              </a:rPr>
              <a:t>Limpieza</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Mantenimiento</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Cambio de luminarios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Cambio de balastros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Protección y trabajos de herrería</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Cambio de letras (acrílico, latón, </a:t>
            </a:r>
            <a:r>
              <a:rPr lang="es-MX" sz="1200" spc="-4" dirty="0" err="1">
                <a:latin typeface="SansSerif" panose="00000400000000000000" pitchFamily="2" charset="2"/>
                <a:cs typeface="Arial"/>
              </a:rPr>
              <a:t>etc</a:t>
            </a:r>
            <a:r>
              <a:rPr lang="es-MX" sz="1200" spc="-4" dirty="0">
                <a:latin typeface="SansSerif" panose="00000400000000000000" pitchFamily="2" charset="2"/>
                <a:cs typeface="Arial"/>
              </a:rPr>
              <a:t>)</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Pintura</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Instalaciones</a:t>
            </a:r>
          </a:p>
          <a:p>
            <a:pPr marL="171450" indent="-171450" algn="just">
              <a:buFont typeface="Wingdings" panose="05000000000000000000" pitchFamily="2" charset="2"/>
              <a:buChar char="ü"/>
            </a:pPr>
            <a:r>
              <a:rPr lang="es-MX" sz="1200" spc="-4" dirty="0">
                <a:latin typeface="SansSerif" panose="00000400000000000000" pitchFamily="2" charset="2"/>
                <a:cs typeface="Arial"/>
              </a:rPr>
              <a:t>Reubicaciones</a:t>
            </a:r>
            <a:endParaRPr lang="es-MX" sz="1200" dirty="0"/>
          </a:p>
        </p:txBody>
      </p:sp>
      <p:pic>
        <p:nvPicPr>
          <p:cNvPr id="16" name="Imagen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110" y="2127291"/>
            <a:ext cx="1911600" cy="1754326"/>
          </a:xfrm>
          <a:prstGeom prst="rect">
            <a:avLst/>
          </a:prstGeom>
        </p:spPr>
      </p:pic>
      <p:pic>
        <p:nvPicPr>
          <p:cNvPr id="17" name="Imagen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5110" y="4475299"/>
            <a:ext cx="1911600" cy="1754326"/>
          </a:xfrm>
          <a:prstGeom prst="rect">
            <a:avLst/>
          </a:prstGeom>
        </p:spPr>
      </p:pic>
    </p:spTree>
    <p:extLst>
      <p:ext uri="{BB962C8B-B14F-4D97-AF65-F5344CB8AC3E}">
        <p14:creationId xmlns:p14="http://schemas.microsoft.com/office/powerpoint/2010/main" val="849192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39635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latin typeface="SansSerif" panose="00000400000000000000" pitchFamily="2" charset="2"/>
              </a:rPr>
              <a:t>Pastos sintéticos</a:t>
            </a:r>
          </a:p>
          <a:p>
            <a:pPr marL="171450" indent="-171450" algn="just">
              <a:buFont typeface="Wingdings" panose="05000000000000000000" pitchFamily="2" charset="2"/>
              <a:buChar char="ü"/>
            </a:pPr>
            <a:r>
              <a:rPr lang="es-MX" sz="1200" dirty="0">
                <a:latin typeface="SansSerif" panose="00000400000000000000" pitchFamily="2" charset="2"/>
              </a:rPr>
              <a:t>Corte de césped</a:t>
            </a:r>
          </a:p>
          <a:p>
            <a:pPr marL="171450" indent="-171450" algn="just">
              <a:buFont typeface="Wingdings" panose="05000000000000000000" pitchFamily="2" charset="2"/>
              <a:buChar char="ü"/>
            </a:pPr>
            <a:r>
              <a:rPr lang="es-MX" sz="1200" dirty="0">
                <a:latin typeface="SansSerif" panose="00000400000000000000" pitchFamily="2" charset="2"/>
              </a:rPr>
              <a:t>Poda de árboles y arbustos</a:t>
            </a:r>
          </a:p>
          <a:p>
            <a:pPr marL="171450" indent="-171450" algn="just">
              <a:buFont typeface="Wingdings" panose="05000000000000000000" pitchFamily="2" charset="2"/>
              <a:buChar char="ü"/>
            </a:pPr>
            <a:r>
              <a:rPr lang="es-MX" sz="1200" dirty="0">
                <a:latin typeface="SansSerif" panose="00000400000000000000" pitchFamily="2" charset="2"/>
              </a:rPr>
              <a:t>Abono</a:t>
            </a:r>
          </a:p>
          <a:p>
            <a:pPr marL="171450" indent="-171450" algn="just">
              <a:buFont typeface="Wingdings" panose="05000000000000000000" pitchFamily="2" charset="2"/>
              <a:buChar char="ü"/>
            </a:pPr>
            <a:r>
              <a:rPr lang="es-MX" sz="1200" dirty="0">
                <a:latin typeface="SansSerif" panose="00000400000000000000" pitchFamily="2" charset="2"/>
              </a:rPr>
              <a:t>Control de parásitos</a:t>
            </a:r>
          </a:p>
          <a:p>
            <a:pPr marL="171450" indent="-171450" algn="just">
              <a:buFont typeface="Wingdings" panose="05000000000000000000" pitchFamily="2" charset="2"/>
              <a:buChar char="ü"/>
            </a:pPr>
            <a:r>
              <a:rPr lang="es-MX" sz="1200" dirty="0">
                <a:latin typeface="SansSerif" panose="00000400000000000000" pitchFamily="2" charset="2"/>
              </a:rPr>
              <a:t>Reemplazo de plantas</a:t>
            </a:r>
          </a:p>
          <a:p>
            <a:pPr marL="171450" indent="-171450" algn="just">
              <a:buFont typeface="Wingdings" panose="05000000000000000000" pitchFamily="2" charset="2"/>
              <a:buChar char="ü"/>
            </a:pPr>
            <a:r>
              <a:rPr lang="es-MX" sz="1200" dirty="0">
                <a:latin typeface="SansSerif" panose="00000400000000000000" pitchFamily="2" charset="2"/>
              </a:rPr>
              <a:t>Mantenimiento de macetas y jardineras</a:t>
            </a:r>
          </a:p>
          <a:p>
            <a:pPr marL="171450" indent="-171450" algn="just">
              <a:buFont typeface="Wingdings" panose="05000000000000000000" pitchFamily="2" charset="2"/>
              <a:buChar char="ü"/>
            </a:pPr>
            <a:r>
              <a:rPr lang="es-MX" sz="1200" dirty="0">
                <a:latin typeface="SansSerif" panose="00000400000000000000" pitchFamily="2" charset="2"/>
              </a:rPr>
              <a:t>Limpieza de jardines</a:t>
            </a:r>
          </a:p>
          <a:p>
            <a:pPr marL="171450" indent="-171450" algn="just">
              <a:buFont typeface="Wingdings" panose="05000000000000000000" pitchFamily="2" charset="2"/>
              <a:buChar char="ü"/>
            </a:pPr>
            <a:r>
              <a:rPr lang="es-MX" sz="1200" dirty="0">
                <a:latin typeface="SansSerif" panose="00000400000000000000" pitchFamily="2" charset="2"/>
              </a:rPr>
              <a:t>Andadores, grava, gravilla, piedras</a:t>
            </a:r>
          </a:p>
        </p:txBody>
      </p:sp>
      <p:sp>
        <p:nvSpPr>
          <p:cNvPr id="7" name="Rectángulo 6"/>
          <p:cNvSpPr/>
          <p:nvPr/>
        </p:nvSpPr>
        <p:spPr>
          <a:xfrm>
            <a:off x="9842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JARDINERÍA</a:t>
            </a:r>
          </a:p>
        </p:txBody>
      </p:sp>
      <p:sp>
        <p:nvSpPr>
          <p:cNvPr id="9" name="Rectángulo 8"/>
          <p:cNvSpPr/>
          <p:nvPr/>
        </p:nvSpPr>
        <p:spPr>
          <a:xfrm>
            <a:off x="9842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PULIDO DE PISOS</a:t>
            </a:r>
          </a:p>
        </p:txBody>
      </p:sp>
      <p:sp>
        <p:nvSpPr>
          <p:cNvPr id="10" name="Rectángulo 9"/>
          <p:cNvSpPr/>
          <p:nvPr/>
        </p:nvSpPr>
        <p:spPr>
          <a:xfrm>
            <a:off x="39635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Arial"/>
                <a:cs typeface="Arial"/>
              </a:rPr>
              <a:t>Pisos de concreto</a:t>
            </a:r>
          </a:p>
          <a:p>
            <a:pPr marL="171450" indent="-171450" algn="just">
              <a:buFont typeface="Wingdings" panose="05000000000000000000" pitchFamily="2" charset="2"/>
              <a:buChar char="ü"/>
            </a:pPr>
            <a:r>
              <a:rPr lang="es-MX" sz="1200" spc="-4" dirty="0">
                <a:latin typeface="Arial"/>
                <a:cs typeface="Arial"/>
              </a:rPr>
              <a:t>Pisos </a:t>
            </a:r>
            <a:r>
              <a:rPr lang="es-MX" sz="1200" spc="-4" dirty="0" err="1">
                <a:latin typeface="Arial"/>
                <a:cs typeface="Arial"/>
              </a:rPr>
              <a:t>terraco</a:t>
            </a:r>
            <a:endParaRPr lang="es-MX" sz="1200" spc="-4" dirty="0">
              <a:latin typeface="Arial"/>
              <a:cs typeface="Arial"/>
            </a:endParaRPr>
          </a:p>
          <a:p>
            <a:pPr marL="171450" indent="-171450" algn="just">
              <a:buFont typeface="Wingdings" panose="05000000000000000000" pitchFamily="2" charset="2"/>
              <a:buChar char="ü"/>
            </a:pPr>
            <a:r>
              <a:rPr lang="es-MX" sz="1200" spc="-4" dirty="0">
                <a:latin typeface="Arial"/>
                <a:cs typeface="Arial"/>
              </a:rPr>
              <a:t>Pisos de madera</a:t>
            </a:r>
          </a:p>
          <a:p>
            <a:pPr marL="171450" indent="-171450" algn="just">
              <a:buFont typeface="Wingdings" panose="05000000000000000000" pitchFamily="2" charset="2"/>
              <a:buChar char="ü"/>
            </a:pPr>
            <a:r>
              <a:rPr lang="es-MX" sz="1200" spc="-4" dirty="0">
                <a:latin typeface="Arial"/>
                <a:cs typeface="Arial"/>
              </a:rPr>
              <a:t>Pisos vinílicos</a:t>
            </a:r>
          </a:p>
          <a:p>
            <a:pPr marL="171450" indent="-171450" algn="just">
              <a:buFont typeface="Wingdings" panose="05000000000000000000" pitchFamily="2" charset="2"/>
              <a:buChar char="ü"/>
            </a:pPr>
            <a:r>
              <a:rPr lang="es-MX" sz="1200" spc="-4" dirty="0">
                <a:latin typeface="Arial"/>
                <a:cs typeface="Arial"/>
              </a:rPr>
              <a:t>Recubrimientos</a:t>
            </a:r>
          </a:p>
          <a:p>
            <a:pPr marL="171450" indent="-171450" algn="just">
              <a:buFont typeface="Wingdings" panose="05000000000000000000" pitchFamily="2" charset="2"/>
              <a:buChar char="ü"/>
            </a:pPr>
            <a:r>
              <a:rPr lang="es-MX" sz="1200" dirty="0"/>
              <a:t>Desbastado</a:t>
            </a:r>
          </a:p>
          <a:p>
            <a:pPr marL="171450" indent="-171450" algn="just">
              <a:buFont typeface="Wingdings" panose="05000000000000000000" pitchFamily="2" charset="2"/>
              <a:buChar char="ü"/>
            </a:pPr>
            <a:r>
              <a:rPr lang="es-MX" sz="1200" dirty="0"/>
              <a:t>Pulido, Encerado</a:t>
            </a:r>
          </a:p>
          <a:p>
            <a:pPr marL="171450" indent="-171450" algn="just">
              <a:buFont typeface="Wingdings" panose="05000000000000000000" pitchFamily="2" charset="2"/>
              <a:buChar char="ü"/>
            </a:pPr>
            <a:r>
              <a:rPr lang="es-MX" sz="1200" dirty="0"/>
              <a:t>Fibras diamantadas</a:t>
            </a:r>
          </a:p>
          <a:p>
            <a:pPr marL="171450" indent="-171450" algn="just">
              <a:buFont typeface="Wingdings" panose="05000000000000000000" pitchFamily="2" charset="2"/>
              <a:buChar char="ü"/>
            </a:pPr>
            <a:r>
              <a:rPr lang="es-MX" sz="1200" dirty="0"/>
              <a:t>Entintado</a:t>
            </a:r>
          </a:p>
        </p:txBody>
      </p:sp>
      <p:pic>
        <p:nvPicPr>
          <p:cNvPr id="11" name="Imagen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0510" y="2127290"/>
            <a:ext cx="1911600" cy="1754326"/>
          </a:xfrm>
          <a:prstGeom prst="rect">
            <a:avLst/>
          </a:prstGeom>
        </p:spPr>
      </p:pic>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0510" y="4475299"/>
            <a:ext cx="1911600" cy="1754326"/>
          </a:xfrm>
          <a:prstGeom prst="rect">
            <a:avLst/>
          </a:prstGeom>
        </p:spPr>
      </p:pic>
    </p:spTree>
    <p:extLst>
      <p:ext uri="{BB962C8B-B14F-4D97-AF65-F5344CB8AC3E}">
        <p14:creationId xmlns:p14="http://schemas.microsoft.com/office/powerpoint/2010/main" val="248450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Mantenimiento</a:t>
            </a:r>
          </a:p>
        </p:txBody>
      </p:sp>
      <p:sp>
        <p:nvSpPr>
          <p:cNvPr id="6" name="Rectángulo 5"/>
          <p:cNvSpPr/>
          <p:nvPr/>
        </p:nvSpPr>
        <p:spPr>
          <a:xfrm>
            <a:off x="3938150" y="2127290"/>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spc="-4" dirty="0">
                <a:latin typeface="Arial"/>
                <a:cs typeface="Arial"/>
              </a:rPr>
              <a:t>Ramales, cárcamos</a:t>
            </a:r>
          </a:p>
          <a:p>
            <a:pPr marL="171450" indent="-171450" algn="just">
              <a:buFont typeface="Wingdings" panose="05000000000000000000" pitchFamily="2" charset="2"/>
              <a:buChar char="ü"/>
            </a:pPr>
            <a:r>
              <a:rPr lang="es-MX" sz="1200" spc="-4" dirty="0">
                <a:latin typeface="Arial"/>
                <a:cs typeface="Arial"/>
              </a:rPr>
              <a:t>Bajadas de aguas negras y pluviales</a:t>
            </a:r>
          </a:p>
          <a:p>
            <a:pPr marL="171450" indent="-171450" algn="just">
              <a:buFont typeface="Wingdings" panose="05000000000000000000" pitchFamily="2" charset="2"/>
              <a:buChar char="ü"/>
            </a:pPr>
            <a:r>
              <a:rPr lang="es-MX" sz="1200" spc="-4" dirty="0">
                <a:latin typeface="Arial"/>
                <a:cs typeface="Arial"/>
              </a:rPr>
              <a:t>Red de riego</a:t>
            </a:r>
          </a:p>
          <a:p>
            <a:pPr marL="171450" indent="-171450" algn="just">
              <a:buFont typeface="Wingdings" panose="05000000000000000000" pitchFamily="2" charset="2"/>
              <a:buChar char="ü"/>
            </a:pPr>
            <a:r>
              <a:rPr lang="es-MX" sz="1200" spc="-4" dirty="0">
                <a:latin typeface="Arial"/>
                <a:cs typeface="Arial"/>
              </a:rPr>
              <a:t>Fluxómetros</a:t>
            </a:r>
          </a:p>
          <a:p>
            <a:pPr marL="171450" indent="-171450" algn="just">
              <a:buFont typeface="Wingdings" panose="05000000000000000000" pitchFamily="2" charset="2"/>
              <a:buChar char="ü"/>
            </a:pPr>
            <a:r>
              <a:rPr lang="es-MX" sz="1200" spc="-4" dirty="0">
                <a:latin typeface="Arial"/>
                <a:cs typeface="Arial"/>
              </a:rPr>
              <a:t>Plomería en general</a:t>
            </a:r>
          </a:p>
          <a:p>
            <a:pPr marL="171450" indent="-171450" algn="just">
              <a:buFont typeface="Wingdings" panose="05000000000000000000" pitchFamily="2" charset="2"/>
              <a:buChar char="ü"/>
            </a:pPr>
            <a:r>
              <a:rPr lang="es-MX" sz="1200" spc="-4" dirty="0">
                <a:latin typeface="Arial"/>
                <a:cs typeface="Arial"/>
              </a:rPr>
              <a:t>Secadores de manos</a:t>
            </a:r>
          </a:p>
          <a:p>
            <a:pPr marL="171450" indent="-171450" algn="just">
              <a:buFont typeface="Wingdings" panose="05000000000000000000" pitchFamily="2" charset="2"/>
              <a:buChar char="ü"/>
            </a:pPr>
            <a:r>
              <a:rPr lang="es-MX" sz="1200" spc="-4" dirty="0">
                <a:latin typeface="Arial"/>
                <a:cs typeface="Arial"/>
              </a:rPr>
              <a:t>Ventilaciones sanitarias</a:t>
            </a:r>
          </a:p>
          <a:p>
            <a:pPr marL="171450" indent="-171450" algn="just">
              <a:buFont typeface="Wingdings" panose="05000000000000000000" pitchFamily="2" charset="2"/>
              <a:buChar char="ü"/>
            </a:pPr>
            <a:r>
              <a:rPr lang="es-MX" sz="1200" spc="-4" dirty="0" err="1">
                <a:latin typeface="Arial"/>
                <a:cs typeface="Arial"/>
              </a:rPr>
              <a:t>Céspoles</a:t>
            </a:r>
            <a:endParaRPr lang="es-MX" sz="1200" spc="-4" dirty="0">
              <a:latin typeface="Arial"/>
              <a:cs typeface="Arial"/>
            </a:endParaRPr>
          </a:p>
          <a:p>
            <a:pPr marL="171450" indent="-171450" algn="just">
              <a:buFont typeface="Wingdings" panose="05000000000000000000" pitchFamily="2" charset="2"/>
              <a:buChar char="ü"/>
            </a:pPr>
            <a:r>
              <a:rPr lang="es-MX" sz="1200" spc="-4" dirty="0">
                <a:latin typeface="Arial"/>
                <a:cs typeface="Arial"/>
              </a:rPr>
              <a:t>Alcantarillas</a:t>
            </a:r>
          </a:p>
        </p:txBody>
      </p:sp>
      <p:sp>
        <p:nvSpPr>
          <p:cNvPr id="7" name="Rectángulo 6"/>
          <p:cNvSpPr/>
          <p:nvPr/>
        </p:nvSpPr>
        <p:spPr>
          <a:xfrm>
            <a:off x="958850" y="1690689"/>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INSTALACIONES HIDRÁULICAS Y SANITARIAS</a:t>
            </a:r>
          </a:p>
        </p:txBody>
      </p:sp>
      <p:sp>
        <p:nvSpPr>
          <p:cNvPr id="9" name="Rectángulo 8"/>
          <p:cNvSpPr/>
          <p:nvPr/>
        </p:nvSpPr>
        <p:spPr>
          <a:xfrm>
            <a:off x="958850" y="4139973"/>
            <a:ext cx="6858000" cy="261610"/>
          </a:xfrm>
          <a:prstGeom prst="rect">
            <a:avLst/>
          </a:prstGeom>
        </p:spPr>
        <p:txBody>
          <a:bodyPr wrap="square">
            <a:spAutoFit/>
          </a:bodyPr>
          <a:lstStyle/>
          <a:p>
            <a:pPr algn="ctr"/>
            <a:r>
              <a:rPr lang="es-MX" sz="1100" dirty="0">
                <a:solidFill>
                  <a:schemeClr val="bg1"/>
                </a:solidFill>
                <a:latin typeface="SansSerif" panose="00000400000000000000" pitchFamily="2" charset="2"/>
              </a:rPr>
              <a:t>OTROS SERVICIOS</a:t>
            </a:r>
          </a:p>
        </p:txBody>
      </p:sp>
      <p:sp>
        <p:nvSpPr>
          <p:cNvPr id="10" name="Rectángulo 9"/>
          <p:cNvSpPr/>
          <p:nvPr/>
        </p:nvSpPr>
        <p:spPr>
          <a:xfrm>
            <a:off x="3938150" y="4475299"/>
            <a:ext cx="3535800" cy="1754326"/>
          </a:xfrm>
          <a:prstGeom prst="rect">
            <a:avLst/>
          </a:prstGeom>
          <a:solidFill>
            <a:srgbClr val="FFC000"/>
          </a:solidFill>
        </p:spPr>
        <p:txBody>
          <a:bodyPr wrap="square">
            <a:spAutoFit/>
          </a:bodyPr>
          <a:lstStyle/>
          <a:p>
            <a:pPr marL="171450" indent="-171450" algn="just">
              <a:buFont typeface="Wingdings" panose="05000000000000000000" pitchFamily="2" charset="2"/>
              <a:buChar char="ü"/>
            </a:pPr>
            <a:r>
              <a:rPr lang="es-MX" sz="1200" dirty="0">
                <a:latin typeface="SansSerif" panose="00000400000000000000" pitchFamily="2" charset="2"/>
              </a:rPr>
              <a:t>Pipas con agua para cisterna</a:t>
            </a:r>
          </a:p>
          <a:p>
            <a:pPr marL="171450" indent="-171450" algn="just">
              <a:buFont typeface="Wingdings" panose="05000000000000000000" pitchFamily="2" charset="2"/>
              <a:buChar char="ü"/>
            </a:pPr>
            <a:r>
              <a:rPr lang="es-MX" sz="1200" dirty="0">
                <a:latin typeface="SansSerif" panose="00000400000000000000" pitchFamily="2" charset="2"/>
              </a:rPr>
              <a:t>Pipas con agua para riego</a:t>
            </a:r>
          </a:p>
          <a:p>
            <a:pPr marL="171450" indent="-171450" algn="just">
              <a:buFont typeface="Wingdings" panose="05000000000000000000" pitchFamily="2" charset="2"/>
              <a:buChar char="ü"/>
            </a:pPr>
            <a:r>
              <a:rPr lang="es-MX" sz="1200" dirty="0">
                <a:latin typeface="SansSerif" panose="00000400000000000000" pitchFamily="2" charset="2"/>
              </a:rPr>
              <a:t>Pipas con diésel para plantas de emergencia</a:t>
            </a:r>
          </a:p>
          <a:p>
            <a:pPr marL="171450" indent="-171450" algn="just">
              <a:buFont typeface="Wingdings" panose="05000000000000000000" pitchFamily="2" charset="2"/>
              <a:buChar char="ü"/>
            </a:pPr>
            <a:r>
              <a:rPr lang="es-MX" sz="1200" dirty="0">
                <a:latin typeface="SansSerif" panose="00000400000000000000" pitchFamily="2" charset="2"/>
              </a:rPr>
              <a:t>Cableado estructurado, voz y datos</a:t>
            </a:r>
          </a:p>
          <a:p>
            <a:pPr marL="171450" indent="-171450" algn="just">
              <a:buFont typeface="Wingdings" panose="05000000000000000000" pitchFamily="2" charset="2"/>
              <a:buChar char="ü"/>
            </a:pPr>
            <a:r>
              <a:rPr lang="es-MX" sz="1200" dirty="0">
                <a:latin typeface="SansSerif" panose="00000400000000000000" pitchFamily="2" charset="2"/>
              </a:rPr>
              <a:t>Sistema de envíos neumáticos</a:t>
            </a:r>
          </a:p>
          <a:p>
            <a:pPr marL="171450" indent="-171450" algn="just">
              <a:buFont typeface="Wingdings" panose="05000000000000000000" pitchFamily="2" charset="2"/>
              <a:buChar char="ü"/>
            </a:pPr>
            <a:r>
              <a:rPr lang="es-MX" sz="1200" dirty="0">
                <a:latin typeface="SansSerif" panose="00000400000000000000" pitchFamily="2" charset="2"/>
              </a:rPr>
              <a:t>Carpintería</a:t>
            </a:r>
          </a:p>
          <a:p>
            <a:pPr marL="171450" indent="-171450" algn="just">
              <a:buFont typeface="Wingdings" panose="05000000000000000000" pitchFamily="2" charset="2"/>
              <a:buChar char="ü"/>
            </a:pPr>
            <a:r>
              <a:rPr lang="es-MX" sz="1200" dirty="0">
                <a:latin typeface="SansSerif" panose="00000400000000000000" pitchFamily="2" charset="2"/>
              </a:rPr>
              <a:t>Fumigaciones</a:t>
            </a:r>
          </a:p>
          <a:p>
            <a:pPr marL="171450" indent="-171450" algn="just">
              <a:buFont typeface="Wingdings" panose="05000000000000000000" pitchFamily="2" charset="2"/>
              <a:buChar char="ü"/>
            </a:pPr>
            <a:r>
              <a:rPr lang="es-MX" sz="1200" dirty="0">
                <a:latin typeface="SansSerif" panose="00000400000000000000" pitchFamily="2" charset="2"/>
              </a:rPr>
              <a:t>Limpiezas de predios</a:t>
            </a:r>
          </a:p>
          <a:p>
            <a:pPr marL="171450" indent="-171450" algn="just">
              <a:buFont typeface="Wingdings" panose="05000000000000000000" pitchFamily="2" charset="2"/>
              <a:buChar char="ü"/>
            </a:pPr>
            <a:r>
              <a:rPr lang="es-MX" sz="1200" dirty="0">
                <a:latin typeface="SansSerif" panose="00000400000000000000" pitchFamily="2" charset="2"/>
              </a:rPr>
              <a:t>Mantenimiento en general</a:t>
            </a:r>
          </a:p>
        </p:txBody>
      </p:sp>
      <p:pic>
        <p:nvPicPr>
          <p:cNvPr id="13" name="Imagen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110" y="2127290"/>
            <a:ext cx="1911600" cy="1754326"/>
          </a:xfrm>
          <a:prstGeom prst="rect">
            <a:avLst/>
          </a:prstGeom>
        </p:spPr>
      </p:pic>
      <p:pic>
        <p:nvPicPr>
          <p:cNvPr id="14" name="Imagen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5110" y="4475299"/>
            <a:ext cx="1911600" cy="1754326"/>
          </a:xfrm>
          <a:prstGeom prst="rect">
            <a:avLst/>
          </a:prstGeom>
        </p:spPr>
      </p:pic>
    </p:spTree>
    <p:extLst>
      <p:ext uri="{BB962C8B-B14F-4D97-AF65-F5344CB8AC3E}">
        <p14:creationId xmlns:p14="http://schemas.microsoft.com/office/powerpoint/2010/main" val="290957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Nuestra Empresa</a:t>
            </a:r>
          </a:p>
        </p:txBody>
      </p:sp>
      <p:sp>
        <p:nvSpPr>
          <p:cNvPr id="3" name="Marcador de contenido 2"/>
          <p:cNvSpPr>
            <a:spLocks noGrp="1"/>
          </p:cNvSpPr>
          <p:nvPr>
            <p:ph idx="1"/>
          </p:nvPr>
        </p:nvSpPr>
        <p:spPr>
          <a:xfrm>
            <a:off x="628650" y="1554937"/>
            <a:ext cx="7886700" cy="3707032"/>
          </a:xfrm>
        </p:spPr>
        <p:txBody>
          <a:bodyPr>
            <a:normAutofit/>
          </a:bodyPr>
          <a:lstStyle/>
          <a:p>
            <a:pPr marL="12700" marR="2147" algn="just">
              <a:lnSpc>
                <a:spcPct val="100000"/>
              </a:lnSpc>
              <a:spcBef>
                <a:spcPts val="59"/>
              </a:spcBef>
            </a:pPr>
            <a:r>
              <a:rPr lang="es-MX" sz="1600" dirty="0">
                <a:solidFill>
                  <a:schemeClr val="bg1"/>
                </a:solidFill>
                <a:latin typeface="SansSerif" panose="00000400000000000000" pitchFamily="2" charset="2"/>
                <a:cs typeface="Arial"/>
              </a:rPr>
              <a:t>Consolidarnos como una empresa de construcción y mantenimiento líder en México. Reconocida por su eficiencia en desarrollar y ofrecer servicios que superen las expectativas de nuestros clientes. Comprometidos con el profesionalismo, seguridad e innovación en los servicios que ofrecemos</a:t>
            </a:r>
          </a:p>
          <a:p>
            <a:pPr marL="12700" marR="2147" algn="just">
              <a:lnSpc>
                <a:spcPct val="100000"/>
              </a:lnSpc>
              <a:spcBef>
                <a:spcPts val="59"/>
              </a:spcBef>
            </a:pPr>
            <a:endParaRPr lang="es-MX" sz="1600" dirty="0">
              <a:solidFill>
                <a:schemeClr val="bg1"/>
              </a:solidFill>
              <a:latin typeface="SansSerif" panose="00000400000000000000" pitchFamily="2" charset="2"/>
              <a:cs typeface="Arial"/>
            </a:endParaRPr>
          </a:p>
          <a:p>
            <a:pPr marL="12700" marR="4733" algn="just">
              <a:lnSpc>
                <a:spcPct val="100000"/>
              </a:lnSpc>
              <a:spcBef>
                <a:spcPts val="55"/>
              </a:spcBef>
            </a:pPr>
            <a:endParaRPr lang="es-MX" sz="1600" dirty="0">
              <a:solidFill>
                <a:schemeClr val="bg1"/>
              </a:solidFill>
              <a:latin typeface="SansSerif" panose="00000400000000000000" pitchFamily="2" charset="2"/>
              <a:cs typeface="Arial"/>
            </a:endParaRPr>
          </a:p>
          <a:p>
            <a:pPr marL="12700" marR="2147" algn="just">
              <a:lnSpc>
                <a:spcPct val="100000"/>
              </a:lnSpc>
              <a:spcBef>
                <a:spcPts val="59"/>
              </a:spcBef>
            </a:pPr>
            <a:r>
              <a:rPr lang="es-MX" sz="1600" dirty="0">
                <a:solidFill>
                  <a:schemeClr val="bg1"/>
                </a:solidFill>
                <a:latin typeface="SansSerif" panose="00000400000000000000" pitchFamily="2" charset="2"/>
                <a:cs typeface="Arial"/>
              </a:rPr>
              <a:t>Brindar</a:t>
            </a:r>
            <a:r>
              <a:rPr lang="es-MX" sz="1600" spc="150"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un</a:t>
            </a:r>
            <a:r>
              <a:rPr lang="es-MX" sz="1600" spc="155"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se</a:t>
            </a:r>
            <a:r>
              <a:rPr lang="es-MX" sz="1600" spc="-4" dirty="0">
                <a:solidFill>
                  <a:schemeClr val="bg1"/>
                </a:solidFill>
                <a:latin typeface="SansSerif" panose="00000400000000000000" pitchFamily="2" charset="2"/>
                <a:cs typeface="Arial"/>
              </a:rPr>
              <a:t>r</a:t>
            </a:r>
            <a:r>
              <a:rPr lang="es-MX" sz="1600" spc="-14" dirty="0">
                <a:solidFill>
                  <a:schemeClr val="bg1"/>
                </a:solidFill>
                <a:latin typeface="SansSerif" panose="00000400000000000000" pitchFamily="2" charset="2"/>
                <a:cs typeface="Arial"/>
              </a:rPr>
              <a:t>v</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c</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o</a:t>
            </a:r>
            <a:r>
              <a:rPr lang="es-MX" sz="1600" spc="155"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p</a:t>
            </a:r>
            <a:r>
              <a:rPr lang="es-MX" sz="1600" spc="-4" dirty="0">
                <a:solidFill>
                  <a:schemeClr val="bg1"/>
                </a:solidFill>
                <a:latin typeface="SansSerif" panose="00000400000000000000" pitchFamily="2" charset="2"/>
                <a:cs typeface="Arial"/>
              </a:rPr>
              <a:t>r</a:t>
            </a:r>
            <a:r>
              <a:rPr lang="es-MX" sz="1600" dirty="0">
                <a:solidFill>
                  <a:schemeClr val="bg1"/>
                </a:solidFill>
                <a:latin typeface="SansSerif" panose="00000400000000000000" pitchFamily="2" charset="2"/>
                <a:cs typeface="Arial"/>
              </a:rPr>
              <a:t>o</a:t>
            </a:r>
            <a:r>
              <a:rPr lang="es-MX" sz="1600" spc="4" dirty="0">
                <a:solidFill>
                  <a:schemeClr val="bg1"/>
                </a:solidFill>
                <a:latin typeface="SansSerif" panose="00000400000000000000" pitchFamily="2" charset="2"/>
                <a:cs typeface="Arial"/>
              </a:rPr>
              <a:t>f</a:t>
            </a:r>
            <a:r>
              <a:rPr lang="es-MX" sz="1600" spc="-14" dirty="0">
                <a:solidFill>
                  <a:schemeClr val="bg1"/>
                </a:solidFill>
                <a:latin typeface="SansSerif" panose="00000400000000000000" pitchFamily="2" charset="2"/>
                <a:cs typeface="Arial"/>
              </a:rPr>
              <a:t>e</a:t>
            </a:r>
            <a:r>
              <a:rPr lang="es-MX" sz="1600" dirty="0">
                <a:solidFill>
                  <a:schemeClr val="bg1"/>
                </a:solidFill>
                <a:latin typeface="SansSerif" panose="00000400000000000000" pitchFamily="2" charset="2"/>
                <a:cs typeface="Arial"/>
              </a:rPr>
              <a:t>s</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onal</a:t>
            </a:r>
            <a:r>
              <a:rPr lang="es-MX" sz="1600" spc="160"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de</a:t>
            </a:r>
            <a:r>
              <a:rPr lang="es-MX" sz="1600" spc="150"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con</a:t>
            </a:r>
            <a:r>
              <a:rPr lang="es-MX" sz="1600" spc="-4" dirty="0">
                <a:solidFill>
                  <a:schemeClr val="bg1"/>
                </a:solidFill>
                <a:latin typeface="SansSerif" panose="00000400000000000000" pitchFamily="2" charset="2"/>
                <a:cs typeface="Arial"/>
              </a:rPr>
              <a:t>str</a:t>
            </a:r>
            <a:r>
              <a:rPr lang="es-MX" sz="1600" dirty="0">
                <a:solidFill>
                  <a:schemeClr val="bg1"/>
                </a:solidFill>
                <a:latin typeface="SansSerif" panose="00000400000000000000" pitchFamily="2" charset="2"/>
                <a:cs typeface="Arial"/>
              </a:rPr>
              <a:t>uc</a:t>
            </a:r>
            <a:r>
              <a:rPr lang="es-MX" sz="1600" spc="-14" dirty="0">
                <a:solidFill>
                  <a:schemeClr val="bg1"/>
                </a:solidFill>
                <a:latin typeface="SansSerif" panose="00000400000000000000" pitchFamily="2" charset="2"/>
                <a:cs typeface="Arial"/>
              </a:rPr>
              <a:t>c</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ón, </a:t>
            </a:r>
            <a:r>
              <a:rPr lang="es-MX" sz="1600" spc="4" dirty="0">
                <a:solidFill>
                  <a:schemeClr val="bg1"/>
                </a:solidFill>
                <a:latin typeface="SansSerif" panose="00000400000000000000" pitchFamily="2" charset="2"/>
                <a:cs typeface="Arial"/>
              </a:rPr>
              <a:t>m</a:t>
            </a:r>
            <a:r>
              <a:rPr lang="es-MX" sz="1600" dirty="0">
                <a:solidFill>
                  <a:schemeClr val="bg1"/>
                </a:solidFill>
                <a:latin typeface="SansSerif" panose="00000400000000000000" pitchFamily="2" charset="2"/>
                <a:cs typeface="Arial"/>
              </a:rPr>
              <a:t>an</a:t>
            </a:r>
            <a:r>
              <a:rPr lang="es-MX" sz="1600" spc="-4" dirty="0">
                <a:solidFill>
                  <a:schemeClr val="bg1"/>
                </a:solidFill>
                <a:latin typeface="SansSerif" panose="00000400000000000000" pitchFamily="2" charset="2"/>
                <a:cs typeface="Arial"/>
              </a:rPr>
              <a:t>t</a:t>
            </a:r>
            <a:r>
              <a:rPr lang="es-MX" sz="1600" dirty="0">
                <a:solidFill>
                  <a:schemeClr val="bg1"/>
                </a:solidFill>
                <a:latin typeface="SansSerif" panose="00000400000000000000" pitchFamily="2" charset="2"/>
                <a:cs typeface="Arial"/>
              </a:rPr>
              <a:t>e</a:t>
            </a:r>
            <a:r>
              <a:rPr lang="es-MX" sz="1600" spc="-9" dirty="0">
                <a:solidFill>
                  <a:schemeClr val="bg1"/>
                </a:solidFill>
                <a:latin typeface="SansSerif" panose="00000400000000000000" pitchFamily="2" charset="2"/>
                <a:cs typeface="Arial"/>
              </a:rPr>
              <a:t>n</a:t>
            </a:r>
            <a:r>
              <a:rPr lang="es-MX" sz="1600" spc="-4" dirty="0">
                <a:solidFill>
                  <a:schemeClr val="bg1"/>
                </a:solidFill>
                <a:latin typeface="SansSerif" panose="00000400000000000000" pitchFamily="2" charset="2"/>
                <a:cs typeface="Arial"/>
              </a:rPr>
              <a:t>i</a:t>
            </a:r>
            <a:r>
              <a:rPr lang="es-MX" sz="1600" spc="4" dirty="0">
                <a:solidFill>
                  <a:schemeClr val="bg1"/>
                </a:solidFill>
                <a:latin typeface="SansSerif" panose="00000400000000000000" pitchFamily="2" charset="2"/>
                <a:cs typeface="Arial"/>
              </a:rPr>
              <a:t>mi</a:t>
            </a:r>
            <a:r>
              <a:rPr lang="es-MX" sz="1600" dirty="0">
                <a:solidFill>
                  <a:schemeClr val="bg1"/>
                </a:solidFill>
                <a:latin typeface="SansSerif" panose="00000400000000000000" pitchFamily="2" charset="2"/>
                <a:cs typeface="Arial"/>
              </a:rPr>
              <a:t>en</a:t>
            </a:r>
            <a:r>
              <a:rPr lang="es-MX" sz="1600" spc="-4" dirty="0">
                <a:solidFill>
                  <a:schemeClr val="bg1"/>
                </a:solidFill>
                <a:latin typeface="SansSerif" panose="00000400000000000000" pitchFamily="2" charset="2"/>
                <a:cs typeface="Arial"/>
              </a:rPr>
              <a:t>t</a:t>
            </a:r>
            <a:r>
              <a:rPr lang="es-MX" sz="1600" dirty="0">
                <a:solidFill>
                  <a:schemeClr val="bg1"/>
                </a:solidFill>
                <a:latin typeface="SansSerif" panose="00000400000000000000" pitchFamily="2" charset="2"/>
                <a:cs typeface="Arial"/>
              </a:rPr>
              <a:t>o,</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desar</a:t>
            </a:r>
            <a:r>
              <a:rPr lang="es-MX" sz="1600" spc="-4" dirty="0">
                <a:solidFill>
                  <a:schemeClr val="bg1"/>
                </a:solidFill>
                <a:latin typeface="SansSerif" panose="00000400000000000000" pitchFamily="2" charset="2"/>
                <a:cs typeface="Arial"/>
              </a:rPr>
              <a:t>r</a:t>
            </a:r>
            <a:r>
              <a:rPr lang="es-MX" sz="1600" dirty="0">
                <a:solidFill>
                  <a:schemeClr val="bg1"/>
                </a:solidFill>
                <a:latin typeface="SansSerif" panose="00000400000000000000" pitchFamily="2" charset="2"/>
                <a:cs typeface="Arial"/>
              </a:rPr>
              <a:t>o</a:t>
            </a:r>
            <a:r>
              <a:rPr lang="es-MX" sz="1600" spc="4" dirty="0">
                <a:solidFill>
                  <a:schemeClr val="bg1"/>
                </a:solidFill>
                <a:latin typeface="SansSerif" panose="00000400000000000000" pitchFamily="2" charset="2"/>
                <a:cs typeface="Arial"/>
              </a:rPr>
              <a:t>ll</a:t>
            </a:r>
            <a:r>
              <a:rPr lang="es-MX" sz="1600" dirty="0">
                <a:solidFill>
                  <a:schemeClr val="bg1"/>
                </a:solidFill>
                <a:latin typeface="SansSerif" panose="00000400000000000000" pitchFamily="2" charset="2"/>
                <a:cs typeface="Arial"/>
              </a:rPr>
              <a:t>o e</a:t>
            </a:r>
            <a:r>
              <a:rPr lang="es-MX" sz="1600" spc="9" dirty="0">
                <a:solidFill>
                  <a:schemeClr val="bg1"/>
                </a:solidFill>
                <a:latin typeface="SansSerif" panose="00000400000000000000" pitchFamily="2" charset="2"/>
                <a:cs typeface="Arial"/>
              </a:rPr>
              <a:t> </a:t>
            </a:r>
            <a:r>
              <a:rPr lang="es-MX" sz="1600" spc="4" dirty="0">
                <a:solidFill>
                  <a:schemeClr val="bg1"/>
                </a:solidFill>
                <a:latin typeface="SansSerif" panose="00000400000000000000" pitchFamily="2" charset="2"/>
                <a:cs typeface="Arial"/>
              </a:rPr>
              <a:t>im</a:t>
            </a:r>
            <a:r>
              <a:rPr lang="es-MX" sz="1600" dirty="0">
                <a:solidFill>
                  <a:schemeClr val="bg1"/>
                </a:solidFill>
                <a:latin typeface="SansSerif" panose="00000400000000000000" pitchFamily="2" charset="2"/>
                <a:cs typeface="Arial"/>
              </a:rPr>
              <a:t>agen</a:t>
            </a:r>
            <a:r>
              <a:rPr lang="es-MX" sz="1600" spc="15"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a</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e</a:t>
            </a:r>
            <a:r>
              <a:rPr lang="es-MX" sz="1600" spc="9" dirty="0">
                <a:solidFill>
                  <a:schemeClr val="bg1"/>
                </a:solidFill>
                <a:latin typeface="SansSerif" panose="00000400000000000000" pitchFamily="2" charset="2"/>
                <a:cs typeface="Arial"/>
              </a:rPr>
              <a:t>m</a:t>
            </a:r>
            <a:r>
              <a:rPr lang="es-MX" sz="1600" dirty="0">
                <a:solidFill>
                  <a:schemeClr val="bg1"/>
                </a:solidFill>
                <a:latin typeface="SansSerif" panose="00000400000000000000" pitchFamily="2" charset="2"/>
                <a:cs typeface="Arial"/>
              </a:rPr>
              <a:t>pres</a:t>
            </a:r>
            <a:r>
              <a:rPr lang="es-MX" sz="1600" spc="-14" dirty="0">
                <a:solidFill>
                  <a:schemeClr val="bg1"/>
                </a:solidFill>
                <a:latin typeface="SansSerif" panose="00000400000000000000" pitchFamily="2" charset="2"/>
                <a:cs typeface="Arial"/>
              </a:rPr>
              <a:t>a</a:t>
            </a:r>
            <a:r>
              <a:rPr lang="es-MX" sz="1600" dirty="0">
                <a:solidFill>
                  <a:schemeClr val="bg1"/>
                </a:solidFill>
                <a:latin typeface="SansSerif" panose="00000400000000000000" pitchFamily="2" charset="2"/>
                <a:cs typeface="Arial"/>
              </a:rPr>
              <a:t>s corpo</a:t>
            </a:r>
            <a:r>
              <a:rPr lang="es-MX" sz="1600" spc="-4" dirty="0">
                <a:solidFill>
                  <a:schemeClr val="bg1"/>
                </a:solidFill>
                <a:latin typeface="SansSerif" panose="00000400000000000000" pitchFamily="2" charset="2"/>
                <a:cs typeface="Arial"/>
              </a:rPr>
              <a:t>r</a:t>
            </a:r>
            <a:r>
              <a:rPr lang="es-MX" sz="1600" dirty="0">
                <a:solidFill>
                  <a:schemeClr val="bg1"/>
                </a:solidFill>
                <a:latin typeface="SansSerif" panose="00000400000000000000" pitchFamily="2" charset="2"/>
                <a:cs typeface="Arial"/>
              </a:rPr>
              <a:t>a</a:t>
            </a:r>
            <a:r>
              <a:rPr lang="es-MX" sz="1600" spc="-4" dirty="0">
                <a:solidFill>
                  <a:schemeClr val="bg1"/>
                </a:solidFill>
                <a:latin typeface="SansSerif" panose="00000400000000000000" pitchFamily="2" charset="2"/>
                <a:cs typeface="Arial"/>
              </a:rPr>
              <a:t>t</a:t>
            </a:r>
            <a:r>
              <a:rPr lang="es-MX" sz="1600" spc="4" dirty="0">
                <a:solidFill>
                  <a:schemeClr val="bg1"/>
                </a:solidFill>
                <a:latin typeface="SansSerif" panose="00000400000000000000" pitchFamily="2" charset="2"/>
                <a:cs typeface="Arial"/>
              </a:rPr>
              <a:t>i</a:t>
            </a:r>
            <a:r>
              <a:rPr lang="es-MX" sz="1600" spc="-9" dirty="0">
                <a:solidFill>
                  <a:schemeClr val="bg1"/>
                </a:solidFill>
                <a:latin typeface="SansSerif" panose="00000400000000000000" pitchFamily="2" charset="2"/>
                <a:cs typeface="Arial"/>
              </a:rPr>
              <a:t>v</a:t>
            </a:r>
            <a:r>
              <a:rPr lang="es-MX" sz="1600" dirty="0">
                <a:solidFill>
                  <a:schemeClr val="bg1"/>
                </a:solidFill>
                <a:latin typeface="SansSerif" panose="00000400000000000000" pitchFamily="2" charset="2"/>
                <a:cs typeface="Arial"/>
              </a:rPr>
              <a:t>a</a:t>
            </a:r>
            <a:r>
              <a:rPr lang="es-MX" sz="1600" spc="4" dirty="0">
                <a:solidFill>
                  <a:schemeClr val="bg1"/>
                </a:solidFill>
                <a:latin typeface="SansSerif" panose="00000400000000000000" pitchFamily="2" charset="2"/>
                <a:cs typeface="Arial"/>
              </a:rPr>
              <a:t>s</a:t>
            </a:r>
            <a:r>
              <a:rPr lang="es-MX" sz="1600" dirty="0">
                <a:solidFill>
                  <a:schemeClr val="bg1"/>
                </a:solidFill>
                <a:latin typeface="SansSerif" panose="00000400000000000000" pitchFamily="2" charset="2"/>
                <a:cs typeface="Arial"/>
              </a:rPr>
              <a:t>. </a:t>
            </a:r>
            <a:r>
              <a:rPr lang="es-MX" sz="1600" spc="4" dirty="0">
                <a:solidFill>
                  <a:schemeClr val="bg1"/>
                </a:solidFill>
                <a:latin typeface="SansSerif" panose="00000400000000000000" pitchFamily="2" charset="2"/>
                <a:cs typeface="Arial"/>
              </a:rPr>
              <a:t>N</a:t>
            </a:r>
            <a:r>
              <a:rPr lang="es-MX" sz="1600" dirty="0">
                <a:solidFill>
                  <a:schemeClr val="bg1"/>
                </a:solidFill>
                <a:latin typeface="SansSerif" panose="00000400000000000000" pitchFamily="2" charset="2"/>
                <a:cs typeface="Arial"/>
              </a:rPr>
              <a:t>ues</a:t>
            </a:r>
            <a:r>
              <a:rPr lang="es-MX" sz="1600" spc="-4" dirty="0">
                <a:solidFill>
                  <a:schemeClr val="bg1"/>
                </a:solidFill>
                <a:latin typeface="SansSerif" panose="00000400000000000000" pitchFamily="2" charset="2"/>
                <a:cs typeface="Arial"/>
              </a:rPr>
              <a:t>tr</a:t>
            </a:r>
            <a:r>
              <a:rPr lang="es-MX" sz="1600" dirty="0">
                <a:solidFill>
                  <a:schemeClr val="bg1"/>
                </a:solidFill>
                <a:latin typeface="SansSerif" panose="00000400000000000000" pitchFamily="2" charset="2"/>
                <a:cs typeface="Arial"/>
              </a:rPr>
              <a:t>o</a:t>
            </a:r>
            <a:r>
              <a:rPr lang="es-MX" sz="1600" spc="4" dirty="0">
                <a:solidFill>
                  <a:schemeClr val="bg1"/>
                </a:solidFill>
                <a:latin typeface="SansSerif" panose="00000400000000000000" pitchFamily="2" charset="2"/>
                <a:cs typeface="Arial"/>
              </a:rPr>
              <a:t> </a:t>
            </a:r>
            <a:r>
              <a:rPr lang="es-MX" sz="1600" spc="-4" dirty="0">
                <a:solidFill>
                  <a:schemeClr val="bg1"/>
                </a:solidFill>
                <a:latin typeface="SansSerif" panose="00000400000000000000" pitchFamily="2" charset="2"/>
                <a:cs typeface="Arial"/>
              </a:rPr>
              <a:t>f</a:t>
            </a:r>
            <a:r>
              <a:rPr lang="es-MX" sz="1600" dirty="0">
                <a:solidFill>
                  <a:schemeClr val="bg1"/>
                </a:solidFill>
                <a:latin typeface="SansSerif" panose="00000400000000000000" pitchFamily="2" charset="2"/>
                <a:cs typeface="Arial"/>
              </a:rPr>
              <a:t>ac</a:t>
            </a:r>
            <a:r>
              <a:rPr lang="es-MX" sz="1600" spc="-14" dirty="0">
                <a:solidFill>
                  <a:schemeClr val="bg1"/>
                </a:solidFill>
                <a:latin typeface="SansSerif" panose="00000400000000000000" pitchFamily="2" charset="2"/>
                <a:cs typeface="Arial"/>
              </a:rPr>
              <a:t>t</a:t>
            </a:r>
            <a:r>
              <a:rPr lang="es-MX" sz="1600" dirty="0">
                <a:solidFill>
                  <a:schemeClr val="bg1"/>
                </a:solidFill>
                <a:latin typeface="SansSerif" panose="00000400000000000000" pitchFamily="2" charset="2"/>
                <a:cs typeface="Arial"/>
              </a:rPr>
              <a:t>or hu</a:t>
            </a:r>
            <a:r>
              <a:rPr lang="es-MX" sz="1600" spc="9" dirty="0">
                <a:solidFill>
                  <a:schemeClr val="bg1"/>
                </a:solidFill>
                <a:latin typeface="SansSerif" panose="00000400000000000000" pitchFamily="2" charset="2"/>
                <a:cs typeface="Arial"/>
              </a:rPr>
              <a:t>m</a:t>
            </a:r>
            <a:r>
              <a:rPr lang="es-MX" sz="1600" dirty="0">
                <a:solidFill>
                  <a:schemeClr val="bg1"/>
                </a:solidFill>
                <a:latin typeface="SansSerif" panose="00000400000000000000" pitchFamily="2" charset="2"/>
                <a:cs typeface="Arial"/>
              </a:rPr>
              <a:t>ano</a:t>
            </a:r>
            <a:r>
              <a:rPr lang="es-MX" sz="1600" spc="10"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es</a:t>
            </a:r>
            <a:r>
              <a:rPr lang="es-MX" sz="1600" spc="4" dirty="0">
                <a:solidFill>
                  <a:schemeClr val="bg1"/>
                </a:solidFill>
                <a:latin typeface="SansSerif" panose="00000400000000000000" pitchFamily="2" charset="2"/>
                <a:cs typeface="Arial"/>
              </a:rPr>
              <a:t> l</a:t>
            </a:r>
            <a:r>
              <a:rPr lang="es-MX" sz="1600" dirty="0">
                <a:solidFill>
                  <a:schemeClr val="bg1"/>
                </a:solidFill>
                <a:latin typeface="SansSerif" panose="00000400000000000000" pitchFamily="2" charset="2"/>
                <a:cs typeface="Arial"/>
              </a:rPr>
              <a:t>a</a:t>
            </a:r>
            <a:r>
              <a:rPr lang="es-MX" sz="1600" spc="4"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p</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e</a:t>
            </a:r>
            <a:r>
              <a:rPr lang="es-MX" sz="1600" spc="-9" dirty="0">
                <a:solidFill>
                  <a:schemeClr val="bg1"/>
                </a:solidFill>
                <a:latin typeface="SansSerif" panose="00000400000000000000" pitchFamily="2" charset="2"/>
                <a:cs typeface="Arial"/>
              </a:rPr>
              <a:t>z</a:t>
            </a:r>
            <a:r>
              <a:rPr lang="es-MX" sz="1600" dirty="0">
                <a:solidFill>
                  <a:schemeClr val="bg1"/>
                </a:solidFill>
                <a:latin typeface="SansSerif" panose="00000400000000000000" pitchFamily="2" charset="2"/>
                <a:cs typeface="Arial"/>
              </a:rPr>
              <a:t>a c</a:t>
            </a:r>
            <a:r>
              <a:rPr lang="es-MX" sz="1600" spc="4" dirty="0">
                <a:solidFill>
                  <a:schemeClr val="bg1"/>
                </a:solidFill>
                <a:latin typeface="SansSerif" panose="00000400000000000000" pitchFamily="2" charset="2"/>
                <a:cs typeface="Arial"/>
              </a:rPr>
              <a:t>l</a:t>
            </a:r>
            <a:r>
              <a:rPr lang="es-MX" sz="1600" dirty="0">
                <a:solidFill>
                  <a:schemeClr val="bg1"/>
                </a:solidFill>
                <a:latin typeface="SansSerif" panose="00000400000000000000" pitchFamily="2" charset="2"/>
                <a:cs typeface="Arial"/>
              </a:rPr>
              <a:t>a</a:t>
            </a:r>
            <a:r>
              <a:rPr lang="es-MX" sz="1600" spc="-9" dirty="0">
                <a:solidFill>
                  <a:schemeClr val="bg1"/>
                </a:solidFill>
                <a:latin typeface="SansSerif" panose="00000400000000000000" pitchFamily="2" charset="2"/>
                <a:cs typeface="Arial"/>
              </a:rPr>
              <a:t>v</a:t>
            </a:r>
            <a:r>
              <a:rPr lang="es-MX" sz="1600" dirty="0">
                <a:solidFill>
                  <a:schemeClr val="bg1"/>
                </a:solidFill>
                <a:latin typeface="SansSerif" panose="00000400000000000000" pitchFamily="2" charset="2"/>
                <a:cs typeface="Arial"/>
              </a:rPr>
              <a:t>e</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para</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con</a:t>
            </a:r>
            <a:r>
              <a:rPr lang="es-MX" sz="1600" spc="-4" dirty="0">
                <a:solidFill>
                  <a:schemeClr val="bg1"/>
                </a:solidFill>
                <a:latin typeface="SansSerif" panose="00000400000000000000" pitchFamily="2" charset="2"/>
                <a:cs typeface="Arial"/>
              </a:rPr>
              <a:t>tr</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bu</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r</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c</a:t>
            </a:r>
            <a:r>
              <a:rPr lang="es-MX" sz="1600" spc="-9" dirty="0">
                <a:solidFill>
                  <a:schemeClr val="bg1"/>
                </a:solidFill>
                <a:latin typeface="SansSerif" panose="00000400000000000000" pitchFamily="2" charset="2"/>
                <a:cs typeface="Arial"/>
              </a:rPr>
              <a:t>o</a:t>
            </a:r>
            <a:r>
              <a:rPr lang="es-MX" sz="1600" dirty="0">
                <a:solidFill>
                  <a:schemeClr val="bg1"/>
                </a:solidFill>
                <a:latin typeface="SansSerif" panose="00000400000000000000" pitchFamily="2" charset="2"/>
                <a:cs typeface="Arial"/>
              </a:rPr>
              <a:t>n</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el</a:t>
            </a:r>
            <a:r>
              <a:rPr lang="es-MX" sz="1600" spc="14"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desar</a:t>
            </a:r>
            <a:r>
              <a:rPr lang="es-MX" sz="1600" spc="-4" dirty="0">
                <a:solidFill>
                  <a:schemeClr val="bg1"/>
                </a:solidFill>
                <a:latin typeface="SansSerif" panose="00000400000000000000" pitchFamily="2" charset="2"/>
                <a:cs typeface="Arial"/>
              </a:rPr>
              <a:t>r</a:t>
            </a:r>
            <a:r>
              <a:rPr lang="es-MX" sz="1600" dirty="0">
                <a:solidFill>
                  <a:schemeClr val="bg1"/>
                </a:solidFill>
                <a:latin typeface="SansSerif" panose="00000400000000000000" pitchFamily="2" charset="2"/>
                <a:cs typeface="Arial"/>
              </a:rPr>
              <a:t>o</a:t>
            </a:r>
            <a:r>
              <a:rPr lang="es-MX" sz="1600" spc="4" dirty="0">
                <a:solidFill>
                  <a:schemeClr val="bg1"/>
                </a:solidFill>
                <a:latin typeface="SansSerif" panose="00000400000000000000" pitchFamily="2" charset="2"/>
                <a:cs typeface="Arial"/>
              </a:rPr>
              <a:t>ll</a:t>
            </a:r>
            <a:r>
              <a:rPr lang="es-MX" sz="1600" dirty="0">
                <a:solidFill>
                  <a:schemeClr val="bg1"/>
                </a:solidFill>
                <a:latin typeface="SansSerif" panose="00000400000000000000" pitchFamily="2" charset="2"/>
                <a:cs typeface="Arial"/>
              </a:rPr>
              <a:t>o de</a:t>
            </a:r>
            <a:r>
              <a:rPr lang="es-MX" sz="1600" spc="9" dirty="0">
                <a:solidFill>
                  <a:schemeClr val="bg1"/>
                </a:solidFill>
                <a:latin typeface="SansSerif" panose="00000400000000000000" pitchFamily="2" charset="2"/>
                <a:cs typeface="Arial"/>
              </a:rPr>
              <a:t> </a:t>
            </a:r>
            <a:r>
              <a:rPr lang="es-MX" sz="1600" spc="-4" dirty="0">
                <a:solidFill>
                  <a:schemeClr val="bg1"/>
                </a:solidFill>
                <a:latin typeface="SansSerif" panose="00000400000000000000" pitchFamily="2" charset="2"/>
                <a:cs typeface="Arial"/>
              </a:rPr>
              <a:t>la </a:t>
            </a:r>
            <a:r>
              <a:rPr lang="es-MX" sz="1600" dirty="0">
                <a:solidFill>
                  <a:schemeClr val="bg1"/>
                </a:solidFill>
                <a:latin typeface="SansSerif" panose="00000400000000000000" pitchFamily="2" charset="2"/>
                <a:cs typeface="Arial"/>
              </a:rPr>
              <a:t>soc</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eda</a:t>
            </a:r>
            <a:r>
              <a:rPr lang="es-MX" sz="1600" spc="4" dirty="0">
                <a:solidFill>
                  <a:schemeClr val="bg1"/>
                </a:solidFill>
                <a:latin typeface="SansSerif" panose="00000400000000000000" pitchFamily="2" charset="2"/>
                <a:cs typeface="Arial"/>
              </a:rPr>
              <a:t>d</a:t>
            </a:r>
            <a:r>
              <a:rPr lang="es-MX" sz="1600" dirty="0">
                <a:solidFill>
                  <a:schemeClr val="bg1"/>
                </a:solidFill>
                <a:latin typeface="SansSerif" panose="00000400000000000000" pitchFamily="2" charset="2"/>
                <a:cs typeface="Arial"/>
              </a:rPr>
              <a:t>;</a:t>
            </a:r>
            <a:r>
              <a:rPr lang="es-MX" sz="1600" spc="5"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pr</a:t>
            </a:r>
            <a:r>
              <a:rPr lang="es-MX" sz="1600" spc="-14" dirty="0">
                <a:solidFill>
                  <a:schemeClr val="bg1"/>
                </a:solidFill>
                <a:latin typeface="SansSerif" panose="00000400000000000000" pitchFamily="2" charset="2"/>
                <a:cs typeface="Arial"/>
              </a:rPr>
              <a:t>o</a:t>
            </a:r>
            <a:r>
              <a:rPr lang="es-MX" sz="1600" spc="4" dirty="0">
                <a:solidFill>
                  <a:schemeClr val="bg1"/>
                </a:solidFill>
                <a:latin typeface="SansSerif" panose="00000400000000000000" pitchFamily="2" charset="2"/>
                <a:cs typeface="Arial"/>
              </a:rPr>
              <a:t>m</a:t>
            </a:r>
            <a:r>
              <a:rPr lang="es-MX" sz="1600" dirty="0">
                <a:solidFill>
                  <a:schemeClr val="bg1"/>
                </a:solidFill>
                <a:latin typeface="SansSerif" panose="00000400000000000000" pitchFamily="2" charset="2"/>
                <a:cs typeface="Arial"/>
              </a:rPr>
              <a:t>o</a:t>
            </a:r>
            <a:r>
              <a:rPr lang="es-MX" sz="1600" spc="-9" dirty="0">
                <a:solidFill>
                  <a:schemeClr val="bg1"/>
                </a:solidFill>
                <a:latin typeface="SansSerif" panose="00000400000000000000" pitchFamily="2" charset="2"/>
                <a:cs typeface="Arial"/>
              </a:rPr>
              <a:t>v</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endo</a:t>
            </a:r>
            <a:r>
              <a:rPr lang="es-MX" sz="1600" spc="5"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una</a:t>
            </a:r>
            <a:r>
              <a:rPr lang="es-MX" sz="1600" spc="10"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ac</a:t>
            </a:r>
            <a:r>
              <a:rPr lang="es-MX" sz="1600" spc="-4" dirty="0">
                <a:solidFill>
                  <a:schemeClr val="bg1"/>
                </a:solidFill>
                <a:latin typeface="SansSerif" panose="00000400000000000000" pitchFamily="2" charset="2"/>
                <a:cs typeface="Arial"/>
              </a:rPr>
              <a:t>t</a:t>
            </a:r>
            <a:r>
              <a:rPr lang="es-MX" sz="1600" spc="4" dirty="0">
                <a:solidFill>
                  <a:schemeClr val="bg1"/>
                </a:solidFill>
                <a:latin typeface="SansSerif" panose="00000400000000000000" pitchFamily="2" charset="2"/>
                <a:cs typeface="Arial"/>
              </a:rPr>
              <a:t>i</a:t>
            </a:r>
            <a:r>
              <a:rPr lang="es-MX" sz="1600" spc="-4" dirty="0">
                <a:solidFill>
                  <a:schemeClr val="bg1"/>
                </a:solidFill>
                <a:latin typeface="SansSerif" panose="00000400000000000000" pitchFamily="2" charset="2"/>
                <a:cs typeface="Arial"/>
              </a:rPr>
              <a:t>t</a:t>
            </a:r>
            <a:r>
              <a:rPr lang="es-MX" sz="1600" dirty="0">
                <a:solidFill>
                  <a:schemeClr val="bg1"/>
                </a:solidFill>
                <a:latin typeface="SansSerif" panose="00000400000000000000" pitchFamily="2" charset="2"/>
                <a:cs typeface="Arial"/>
              </a:rPr>
              <a:t>ud</a:t>
            </a:r>
            <a:r>
              <a:rPr lang="es-MX" sz="1600" spc="15"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de </a:t>
            </a:r>
            <a:r>
              <a:rPr lang="es-MX" sz="1600" spc="-4" dirty="0">
                <a:solidFill>
                  <a:schemeClr val="bg1"/>
                </a:solidFill>
                <a:latin typeface="SansSerif" panose="00000400000000000000" pitchFamily="2" charset="2"/>
                <a:cs typeface="Arial"/>
              </a:rPr>
              <a:t>m</a:t>
            </a:r>
            <a:r>
              <a:rPr lang="es-MX" sz="1600" dirty="0">
                <a:solidFill>
                  <a:schemeClr val="bg1"/>
                </a:solidFill>
                <a:latin typeface="SansSerif" panose="00000400000000000000" pitchFamily="2" charset="2"/>
                <a:cs typeface="Arial"/>
              </a:rPr>
              <a:t>e</a:t>
            </a:r>
            <a:r>
              <a:rPr lang="es-MX" sz="1600" spc="4" dirty="0">
                <a:solidFill>
                  <a:schemeClr val="bg1"/>
                </a:solidFill>
                <a:latin typeface="SansSerif" panose="00000400000000000000" pitchFamily="2" charset="2"/>
                <a:cs typeface="Arial"/>
              </a:rPr>
              <a:t>j</a:t>
            </a:r>
            <a:r>
              <a:rPr lang="es-MX" sz="1600" dirty="0">
                <a:solidFill>
                  <a:schemeClr val="bg1"/>
                </a:solidFill>
                <a:latin typeface="SansSerif" panose="00000400000000000000" pitchFamily="2" charset="2"/>
                <a:cs typeface="Arial"/>
              </a:rPr>
              <a:t>ora con</a:t>
            </a:r>
            <a:r>
              <a:rPr lang="es-MX" sz="1600" spc="-4" dirty="0">
                <a:solidFill>
                  <a:schemeClr val="bg1"/>
                </a:solidFill>
                <a:latin typeface="SansSerif" panose="00000400000000000000" pitchFamily="2" charset="2"/>
                <a:cs typeface="Arial"/>
              </a:rPr>
              <a:t>t</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nua,</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ca</a:t>
            </a:r>
            <a:r>
              <a:rPr lang="es-MX" sz="1600" spc="4" dirty="0">
                <a:solidFill>
                  <a:schemeClr val="bg1"/>
                </a:solidFill>
                <a:latin typeface="SansSerif" panose="00000400000000000000" pitchFamily="2" charset="2"/>
                <a:cs typeface="Arial"/>
              </a:rPr>
              <a:t>l</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dad</a:t>
            </a:r>
            <a:r>
              <a:rPr lang="es-MX" sz="1600" spc="14"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h</a:t>
            </a:r>
            <a:r>
              <a:rPr lang="es-MX" sz="1600" spc="-9" dirty="0">
                <a:solidFill>
                  <a:schemeClr val="bg1"/>
                </a:solidFill>
                <a:latin typeface="SansSerif" panose="00000400000000000000" pitchFamily="2" charset="2"/>
                <a:cs typeface="Arial"/>
              </a:rPr>
              <a:t>u</a:t>
            </a:r>
            <a:r>
              <a:rPr lang="es-MX" sz="1600" spc="4" dirty="0">
                <a:solidFill>
                  <a:schemeClr val="bg1"/>
                </a:solidFill>
                <a:latin typeface="SansSerif" panose="00000400000000000000" pitchFamily="2" charset="2"/>
                <a:cs typeface="Arial"/>
              </a:rPr>
              <a:t>m</a:t>
            </a:r>
            <a:r>
              <a:rPr lang="es-MX" sz="1600" dirty="0">
                <a:solidFill>
                  <a:schemeClr val="bg1"/>
                </a:solidFill>
                <a:latin typeface="SansSerif" panose="00000400000000000000" pitchFamily="2" charset="2"/>
                <a:cs typeface="Arial"/>
              </a:rPr>
              <a:t>an</a:t>
            </a:r>
            <a:r>
              <a:rPr lang="es-MX" sz="1600" spc="-9" dirty="0">
                <a:solidFill>
                  <a:schemeClr val="bg1"/>
                </a:solidFill>
                <a:latin typeface="SansSerif" panose="00000400000000000000" pitchFamily="2" charset="2"/>
                <a:cs typeface="Arial"/>
              </a:rPr>
              <a:t>a</a:t>
            </a:r>
            <a:r>
              <a:rPr lang="es-MX" sz="1600" dirty="0">
                <a:solidFill>
                  <a:schemeClr val="bg1"/>
                </a:solidFill>
                <a:latin typeface="SansSerif" panose="00000400000000000000" pitchFamily="2" charset="2"/>
                <a:cs typeface="Arial"/>
              </a:rPr>
              <a:t>,</a:t>
            </a:r>
            <a:r>
              <a:rPr lang="es-MX" sz="1600" spc="4" dirty="0">
                <a:solidFill>
                  <a:schemeClr val="bg1"/>
                </a:solidFill>
                <a:latin typeface="SansSerif" panose="00000400000000000000" pitchFamily="2" charset="2"/>
                <a:cs typeface="Arial"/>
              </a:rPr>
              <a:t> l</a:t>
            </a:r>
            <a:r>
              <a:rPr lang="es-MX" sz="1600" dirty="0">
                <a:solidFill>
                  <a:schemeClr val="bg1"/>
                </a:solidFill>
                <a:latin typeface="SansSerif" panose="00000400000000000000" pitchFamily="2" charset="2"/>
                <a:cs typeface="Arial"/>
              </a:rPr>
              <a:t>ea</a:t>
            </a:r>
            <a:r>
              <a:rPr lang="es-MX" sz="1600" spc="4" dirty="0">
                <a:solidFill>
                  <a:schemeClr val="bg1"/>
                </a:solidFill>
                <a:latin typeface="SansSerif" panose="00000400000000000000" pitchFamily="2" charset="2"/>
                <a:cs typeface="Arial"/>
              </a:rPr>
              <a:t>l</a:t>
            </a:r>
            <a:r>
              <a:rPr lang="es-MX" sz="1600" spc="-4" dirty="0">
                <a:solidFill>
                  <a:schemeClr val="bg1"/>
                </a:solidFill>
                <a:latin typeface="SansSerif" panose="00000400000000000000" pitchFamily="2" charset="2"/>
                <a:cs typeface="Arial"/>
              </a:rPr>
              <a:t>t</a:t>
            </a:r>
            <a:r>
              <a:rPr lang="es-MX" sz="1600" dirty="0">
                <a:solidFill>
                  <a:schemeClr val="bg1"/>
                </a:solidFill>
                <a:latin typeface="SansSerif" panose="00000400000000000000" pitchFamily="2" charset="2"/>
                <a:cs typeface="Arial"/>
              </a:rPr>
              <a:t>ad</a:t>
            </a:r>
            <a:r>
              <a:rPr lang="es-MX" sz="1600" spc="14"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y pas</a:t>
            </a:r>
            <a:r>
              <a:rPr lang="es-MX" sz="1600" spc="4" dirty="0">
                <a:solidFill>
                  <a:schemeClr val="bg1"/>
                </a:solidFill>
                <a:latin typeface="SansSerif" panose="00000400000000000000" pitchFamily="2" charset="2"/>
                <a:cs typeface="Arial"/>
              </a:rPr>
              <a:t>i</a:t>
            </a:r>
            <a:r>
              <a:rPr lang="es-MX" sz="1600" dirty="0">
                <a:solidFill>
                  <a:schemeClr val="bg1"/>
                </a:solidFill>
                <a:latin typeface="SansSerif" panose="00000400000000000000" pitchFamily="2" charset="2"/>
                <a:cs typeface="Arial"/>
              </a:rPr>
              <a:t>ón</a:t>
            </a:r>
            <a:r>
              <a:rPr lang="es-MX" sz="1600" spc="9"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por</a:t>
            </a:r>
            <a:r>
              <a:rPr lang="es-MX" sz="1600" spc="4" dirty="0">
                <a:solidFill>
                  <a:schemeClr val="bg1"/>
                </a:solidFill>
                <a:latin typeface="SansSerif" panose="00000400000000000000" pitchFamily="2" charset="2"/>
                <a:cs typeface="Arial"/>
              </a:rPr>
              <a:t> </a:t>
            </a:r>
            <a:r>
              <a:rPr lang="es-MX" sz="1600" dirty="0">
                <a:solidFill>
                  <a:schemeClr val="bg1"/>
                </a:solidFill>
                <a:latin typeface="SansSerif" panose="00000400000000000000" pitchFamily="2" charset="2"/>
                <a:cs typeface="Arial"/>
              </a:rPr>
              <a:t>el </a:t>
            </a:r>
            <a:r>
              <a:rPr lang="es-MX" sz="1600" spc="-4" dirty="0">
                <a:solidFill>
                  <a:schemeClr val="bg1"/>
                </a:solidFill>
                <a:latin typeface="SansSerif" panose="00000400000000000000" pitchFamily="2" charset="2"/>
                <a:cs typeface="Arial"/>
              </a:rPr>
              <a:t>tr</a:t>
            </a:r>
            <a:r>
              <a:rPr lang="es-MX" sz="1600" dirty="0">
                <a:solidFill>
                  <a:schemeClr val="bg1"/>
                </a:solidFill>
                <a:latin typeface="SansSerif" panose="00000400000000000000" pitchFamily="2" charset="2"/>
                <a:cs typeface="Arial"/>
              </a:rPr>
              <a:t>aba</a:t>
            </a:r>
            <a:r>
              <a:rPr lang="es-MX" sz="1600" spc="4" dirty="0">
                <a:solidFill>
                  <a:schemeClr val="bg1"/>
                </a:solidFill>
                <a:latin typeface="SansSerif" panose="00000400000000000000" pitchFamily="2" charset="2"/>
                <a:cs typeface="Arial"/>
              </a:rPr>
              <a:t>j</a:t>
            </a:r>
            <a:r>
              <a:rPr lang="es-MX" sz="1600" dirty="0">
                <a:solidFill>
                  <a:schemeClr val="bg1"/>
                </a:solidFill>
                <a:latin typeface="SansSerif" panose="00000400000000000000" pitchFamily="2" charset="2"/>
                <a:cs typeface="Arial"/>
              </a:rPr>
              <a:t>o.</a:t>
            </a:r>
          </a:p>
          <a:p>
            <a:pPr marL="12700" algn="just">
              <a:lnSpc>
                <a:spcPct val="100000"/>
              </a:lnSpc>
              <a:spcBef>
                <a:spcPts val="50"/>
              </a:spcBef>
            </a:pPr>
            <a:endParaRPr lang="es-MX" sz="1600" dirty="0">
              <a:solidFill>
                <a:schemeClr val="bg1"/>
              </a:solidFill>
              <a:latin typeface="SansSerif" panose="00000400000000000000" pitchFamily="2" charset="2"/>
              <a:cs typeface="Arial"/>
            </a:endParaRPr>
          </a:p>
          <a:p>
            <a:pPr>
              <a:lnSpc>
                <a:spcPct val="100000"/>
              </a:lnSpc>
            </a:pPr>
            <a:endParaRPr lang="es-MX" sz="1600" dirty="0">
              <a:solidFill>
                <a:schemeClr val="bg1"/>
              </a:solidFill>
              <a:latin typeface="SansSerif" panose="00000400000000000000" pitchFamily="2" charset="2"/>
            </a:endParaRPr>
          </a:p>
        </p:txBody>
      </p:sp>
      <p:sp>
        <p:nvSpPr>
          <p:cNvPr id="4" name="object 17"/>
          <p:cNvSpPr txBox="1"/>
          <p:nvPr/>
        </p:nvSpPr>
        <p:spPr>
          <a:xfrm>
            <a:off x="3924299" y="4886540"/>
            <a:ext cx="2317475" cy="1378855"/>
          </a:xfrm>
          <a:prstGeom prst="rect">
            <a:avLst/>
          </a:prstGeom>
        </p:spPr>
        <p:txBody>
          <a:bodyPr wrap="square" lIns="0" tIns="0" rIns="0" bIns="0" rtlCol="0">
            <a:noAutofit/>
          </a:bodyPr>
          <a:lstStyle/>
          <a:p>
            <a:pPr marL="184150" marR="2147" indent="-171450" algn="just">
              <a:spcBef>
                <a:spcPts val="59"/>
              </a:spcBef>
              <a:buFont typeface="Wingdings" panose="05000000000000000000" pitchFamily="2" charset="2"/>
              <a:buChar char="ü"/>
            </a:pPr>
            <a:r>
              <a:rPr lang="es-MX" sz="1600" spc="0" dirty="0">
                <a:solidFill>
                  <a:schemeClr val="bg1"/>
                </a:solidFill>
                <a:latin typeface="SansSerif" panose="00000400000000000000" pitchFamily="2" charset="2"/>
                <a:cs typeface="Arial"/>
              </a:rPr>
              <a:t>Lealtad</a:t>
            </a:r>
          </a:p>
          <a:p>
            <a:pPr marL="184150" marR="2147" indent="-171450" algn="just">
              <a:spcBef>
                <a:spcPts val="59"/>
              </a:spcBef>
              <a:buFont typeface="Wingdings" panose="05000000000000000000" pitchFamily="2" charset="2"/>
              <a:buChar char="ü"/>
            </a:pPr>
            <a:r>
              <a:rPr lang="es-MX" sz="1600" dirty="0">
                <a:solidFill>
                  <a:schemeClr val="bg1"/>
                </a:solidFill>
                <a:latin typeface="SansSerif" panose="00000400000000000000" pitchFamily="2" charset="2"/>
                <a:cs typeface="Arial"/>
              </a:rPr>
              <a:t>Respeto</a:t>
            </a:r>
          </a:p>
          <a:p>
            <a:pPr marL="184150" marR="2147" indent="-171450" algn="just">
              <a:spcBef>
                <a:spcPts val="59"/>
              </a:spcBef>
              <a:buFont typeface="Wingdings" panose="05000000000000000000" pitchFamily="2" charset="2"/>
              <a:buChar char="ü"/>
            </a:pPr>
            <a:r>
              <a:rPr lang="es-MX" sz="1600" dirty="0">
                <a:solidFill>
                  <a:schemeClr val="bg1"/>
                </a:solidFill>
                <a:latin typeface="SansSerif" panose="00000400000000000000" pitchFamily="2" charset="2"/>
                <a:cs typeface="Arial"/>
              </a:rPr>
              <a:t>Responsabilidad</a:t>
            </a:r>
          </a:p>
          <a:p>
            <a:pPr marL="184150" marR="2147" indent="-171450" algn="just">
              <a:spcBef>
                <a:spcPts val="59"/>
              </a:spcBef>
              <a:buFont typeface="Wingdings" panose="05000000000000000000" pitchFamily="2" charset="2"/>
              <a:buChar char="ü"/>
            </a:pPr>
            <a:r>
              <a:rPr lang="es-MX" sz="1600" dirty="0">
                <a:solidFill>
                  <a:schemeClr val="bg1"/>
                </a:solidFill>
                <a:latin typeface="SansSerif" panose="00000400000000000000" pitchFamily="2" charset="2"/>
                <a:cs typeface="Arial"/>
              </a:rPr>
              <a:t>Calidad</a:t>
            </a:r>
          </a:p>
          <a:p>
            <a:pPr marL="184150" marR="2147" indent="-171450" algn="just">
              <a:spcBef>
                <a:spcPts val="59"/>
              </a:spcBef>
              <a:buFont typeface="Wingdings" panose="05000000000000000000" pitchFamily="2" charset="2"/>
              <a:buChar char="ü"/>
            </a:pPr>
            <a:r>
              <a:rPr lang="es-MX" sz="1600" dirty="0">
                <a:solidFill>
                  <a:schemeClr val="bg1"/>
                </a:solidFill>
                <a:latin typeface="SansSerif" panose="00000400000000000000" pitchFamily="2" charset="2"/>
                <a:cs typeface="Arial"/>
              </a:rPr>
              <a:t>Honestidad</a:t>
            </a:r>
          </a:p>
          <a:p>
            <a:pPr marL="184150" marR="2147" indent="-171450" algn="just">
              <a:spcBef>
                <a:spcPts val="59"/>
              </a:spcBef>
              <a:buFont typeface="Wingdings" panose="05000000000000000000" pitchFamily="2" charset="2"/>
              <a:buChar char="ü"/>
            </a:pPr>
            <a:endParaRPr sz="1600" dirty="0">
              <a:solidFill>
                <a:schemeClr val="bg1"/>
              </a:solidFill>
              <a:latin typeface="SansSerif" panose="00000400000000000000" pitchFamily="2" charset="2"/>
              <a:cs typeface="Arial"/>
            </a:endParaRPr>
          </a:p>
        </p:txBody>
      </p:sp>
      <p:sp>
        <p:nvSpPr>
          <p:cNvPr id="5" name="Título 1"/>
          <p:cNvSpPr txBox="1">
            <a:spLocks/>
          </p:cNvSpPr>
          <p:nvPr/>
        </p:nvSpPr>
        <p:spPr>
          <a:xfrm>
            <a:off x="628650" y="1248660"/>
            <a:ext cx="1110812" cy="463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Visión</a:t>
            </a:r>
          </a:p>
        </p:txBody>
      </p:sp>
      <p:sp>
        <p:nvSpPr>
          <p:cNvPr id="6" name="Título 1"/>
          <p:cNvSpPr txBox="1">
            <a:spLocks/>
          </p:cNvSpPr>
          <p:nvPr/>
        </p:nvSpPr>
        <p:spPr>
          <a:xfrm>
            <a:off x="628650" y="2882078"/>
            <a:ext cx="1110812" cy="463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Misión</a:t>
            </a:r>
          </a:p>
        </p:txBody>
      </p:sp>
      <p:sp>
        <p:nvSpPr>
          <p:cNvPr id="7" name="Título 1"/>
          <p:cNvSpPr txBox="1">
            <a:spLocks/>
          </p:cNvSpPr>
          <p:nvPr/>
        </p:nvSpPr>
        <p:spPr>
          <a:xfrm>
            <a:off x="2813488" y="5182799"/>
            <a:ext cx="1110812" cy="463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Valores</a:t>
            </a:r>
          </a:p>
        </p:txBody>
      </p:sp>
    </p:spTree>
    <p:extLst>
      <p:ext uri="{BB962C8B-B14F-4D97-AF65-F5344CB8AC3E}">
        <p14:creationId xmlns:p14="http://schemas.microsoft.com/office/powerpoint/2010/main" val="261445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p:cNvGrpSpPr/>
          <p:nvPr/>
        </p:nvGrpSpPr>
        <p:grpSpPr>
          <a:xfrm>
            <a:off x="1955522" y="2136633"/>
            <a:ext cx="5232955" cy="3822700"/>
            <a:chOff x="1219200" y="2895600"/>
            <a:chExt cx="5232955" cy="3822700"/>
          </a:xfrm>
        </p:grpSpPr>
        <p:sp>
          <p:nvSpPr>
            <p:cNvPr id="25" name="Rectángulo 24"/>
            <p:cNvSpPr/>
            <p:nvPr/>
          </p:nvSpPr>
          <p:spPr>
            <a:xfrm>
              <a:off x="1219200" y="2895600"/>
              <a:ext cx="2955638" cy="3812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Imagen 2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07914" y="2898338"/>
              <a:ext cx="248600" cy="3810000"/>
            </a:xfrm>
            <a:prstGeom prst="rect">
              <a:avLst/>
            </a:prstGeom>
          </p:spPr>
        </p:pic>
        <p:pic>
          <p:nvPicPr>
            <p:cNvPr id="27" name="Imagen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9734" y="2898337"/>
              <a:ext cx="1523810" cy="3809524"/>
            </a:xfrm>
            <a:prstGeom prst="rect">
              <a:avLst/>
            </a:prstGeom>
          </p:spPr>
        </p:pic>
        <p:pic>
          <p:nvPicPr>
            <p:cNvPr id="28" name="Imagen 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9200" y="2908300"/>
              <a:ext cx="200025" cy="3810000"/>
            </a:xfrm>
            <a:prstGeom prst="rect">
              <a:avLst/>
            </a:prstGeom>
          </p:spPr>
        </p:pic>
        <p:grpSp>
          <p:nvGrpSpPr>
            <p:cNvPr id="29" name="Grupo 28"/>
            <p:cNvGrpSpPr/>
            <p:nvPr/>
          </p:nvGrpSpPr>
          <p:grpSpPr>
            <a:xfrm>
              <a:off x="4800965" y="2898337"/>
              <a:ext cx="1651189" cy="3810000"/>
              <a:chOff x="5118100" y="1452353"/>
              <a:chExt cx="2442805" cy="5361892"/>
            </a:xfrm>
          </p:grpSpPr>
          <p:pic>
            <p:nvPicPr>
              <p:cNvPr id="42" name="Imagen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6700" y="1959842"/>
                <a:ext cx="1945605" cy="3819963"/>
              </a:xfrm>
              <a:prstGeom prst="rect">
                <a:avLst/>
              </a:prstGeom>
            </p:spPr>
          </p:pic>
          <p:pic>
            <p:nvPicPr>
              <p:cNvPr id="43" name="Imagen 4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18100" y="1959842"/>
                <a:ext cx="248600" cy="3819963"/>
              </a:xfrm>
              <a:prstGeom prst="rect">
                <a:avLst/>
              </a:prstGeom>
            </p:spPr>
          </p:pic>
          <p:pic>
            <p:nvPicPr>
              <p:cNvPr id="44" name="Imagen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12305" y="1959842"/>
                <a:ext cx="248600" cy="3819963"/>
              </a:xfrm>
              <a:prstGeom prst="rect">
                <a:avLst/>
              </a:prstGeom>
            </p:spPr>
          </p:pic>
          <p:pic>
            <p:nvPicPr>
              <p:cNvPr id="45" name="Imagen 4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18100" y="1452353"/>
                <a:ext cx="2442805" cy="517220"/>
              </a:xfrm>
              <a:prstGeom prst="rect">
                <a:avLst/>
              </a:prstGeom>
            </p:spPr>
          </p:pic>
          <p:pic>
            <p:nvPicPr>
              <p:cNvPr id="46" name="Imagen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18100" y="5779805"/>
                <a:ext cx="2442805" cy="517220"/>
              </a:xfrm>
              <a:prstGeom prst="rect">
                <a:avLst/>
              </a:prstGeom>
            </p:spPr>
          </p:pic>
          <p:pic>
            <p:nvPicPr>
              <p:cNvPr id="47" name="Imagen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18100" y="6297025"/>
                <a:ext cx="2442805" cy="517220"/>
              </a:xfrm>
              <a:prstGeom prst="rect">
                <a:avLst/>
              </a:prstGeom>
            </p:spPr>
          </p:pic>
        </p:grpSp>
        <p:pic>
          <p:nvPicPr>
            <p:cNvPr id="30" name="Imagen 2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52364" y="2898338"/>
              <a:ext cx="248600" cy="3810000"/>
            </a:xfrm>
            <a:prstGeom prst="rect">
              <a:avLst/>
            </a:prstGeom>
          </p:spPr>
        </p:pic>
        <p:pic>
          <p:nvPicPr>
            <p:cNvPr id="31" name="Imagen 30"/>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722194" y="2895600"/>
              <a:ext cx="1162790" cy="976891"/>
            </a:xfrm>
            <a:prstGeom prst="rect">
              <a:avLst/>
            </a:prstGeom>
          </p:spPr>
        </p:pic>
        <p:sp>
          <p:nvSpPr>
            <p:cNvPr id="32" name="CuadroTexto 31"/>
            <p:cNvSpPr txBox="1"/>
            <p:nvPr/>
          </p:nvSpPr>
          <p:spPr>
            <a:xfrm>
              <a:off x="1847043" y="3292260"/>
              <a:ext cx="1478779" cy="384721"/>
            </a:xfrm>
            <a:prstGeom prst="rect">
              <a:avLst/>
            </a:prstGeom>
            <a:noFill/>
          </p:spPr>
          <p:txBody>
            <a:bodyPr wrap="square" rtlCol="0">
              <a:spAutoFit/>
            </a:bodyPr>
            <a:lstStyle/>
            <a:p>
              <a:r>
                <a:rPr lang="es-MX" sz="1850" dirty="0">
                  <a:solidFill>
                    <a:srgbClr val="203864"/>
                  </a:solidFill>
                  <a:latin typeface="Franklin Gothic Medium" panose="020B0603020102020204" pitchFamily="34" charset="0"/>
                </a:rPr>
                <a:t>Certificado</a:t>
              </a:r>
            </a:p>
          </p:txBody>
        </p:sp>
        <p:sp>
          <p:nvSpPr>
            <p:cNvPr id="33" name="CuadroTexto 32"/>
            <p:cNvSpPr txBox="1"/>
            <p:nvPr/>
          </p:nvSpPr>
          <p:spPr>
            <a:xfrm>
              <a:off x="1477835" y="3984371"/>
              <a:ext cx="2281394" cy="207749"/>
            </a:xfrm>
            <a:prstGeom prst="rect">
              <a:avLst/>
            </a:prstGeom>
            <a:noFill/>
          </p:spPr>
          <p:txBody>
            <a:bodyPr wrap="none" rtlCol="0">
              <a:spAutoFit/>
            </a:bodyPr>
            <a:lstStyle/>
            <a:p>
              <a:r>
                <a:rPr lang="es-MX" sz="750" dirty="0">
                  <a:latin typeface="Calibri" panose="020F0502020204030204" pitchFamily="34" charset="0"/>
                  <a:cs typeface="Calibri" panose="020F0502020204030204" pitchFamily="34" charset="0"/>
                </a:rPr>
                <a:t>Declaramos para los fines necesarios que la empresa:</a:t>
              </a:r>
            </a:p>
          </p:txBody>
        </p:sp>
        <p:sp>
          <p:nvSpPr>
            <p:cNvPr id="34" name="CuadroTexto 33"/>
            <p:cNvSpPr txBox="1"/>
            <p:nvPr/>
          </p:nvSpPr>
          <p:spPr>
            <a:xfrm>
              <a:off x="1430337" y="4474563"/>
              <a:ext cx="4164794" cy="276999"/>
            </a:xfrm>
            <a:prstGeom prst="rect">
              <a:avLst/>
            </a:prstGeom>
            <a:noFill/>
          </p:spPr>
          <p:txBody>
            <a:bodyPr wrap="none" rtlCol="0">
              <a:spAutoFit/>
            </a:bodyPr>
            <a:lstStyle/>
            <a:p>
              <a:r>
                <a:rPr lang="es-MX" sz="1200" b="1" dirty="0">
                  <a:latin typeface="Calibri" panose="020F0502020204030204" pitchFamily="34" charset="0"/>
                  <a:cs typeface="Calibri" panose="020F0502020204030204" pitchFamily="34" charset="0"/>
                </a:rPr>
                <a:t>CMG Construcciones y Mantenimiento en General, S.A. de C.V.</a:t>
              </a:r>
            </a:p>
          </p:txBody>
        </p:sp>
        <p:sp>
          <p:nvSpPr>
            <p:cNvPr id="35" name="CuadroTexto 34"/>
            <p:cNvSpPr txBox="1"/>
            <p:nvPr/>
          </p:nvSpPr>
          <p:spPr>
            <a:xfrm>
              <a:off x="1612664" y="4984130"/>
              <a:ext cx="2562174" cy="207749"/>
            </a:xfrm>
            <a:prstGeom prst="rect">
              <a:avLst/>
            </a:prstGeom>
            <a:noFill/>
          </p:spPr>
          <p:txBody>
            <a:bodyPr wrap="square" rtlCol="0">
              <a:spAutoFit/>
            </a:bodyPr>
            <a:lstStyle/>
            <a:p>
              <a:r>
                <a:rPr lang="es-MX" sz="750" dirty="0">
                  <a:latin typeface="Calibri" panose="020F0502020204030204" pitchFamily="34" charset="0"/>
                  <a:cs typeface="Calibri" panose="020F0502020204030204" pitchFamily="34" charset="0"/>
                </a:rPr>
                <a:t>Está registrada en nuestra base de datos mundial con</a:t>
              </a:r>
            </a:p>
          </p:txBody>
        </p:sp>
        <p:sp>
          <p:nvSpPr>
            <p:cNvPr id="36" name="CuadroTexto 35"/>
            <p:cNvSpPr txBox="1"/>
            <p:nvPr/>
          </p:nvSpPr>
          <p:spPr>
            <a:xfrm>
              <a:off x="1904555" y="5399047"/>
              <a:ext cx="1492716" cy="430887"/>
            </a:xfrm>
            <a:prstGeom prst="rect">
              <a:avLst/>
            </a:prstGeom>
            <a:noFill/>
          </p:spPr>
          <p:txBody>
            <a:bodyPr wrap="none" rtlCol="0">
              <a:spAutoFit/>
            </a:bodyPr>
            <a:lstStyle/>
            <a:p>
              <a:r>
                <a:rPr lang="es-MX" sz="2200" b="1" dirty="0">
                  <a:latin typeface="Arial Narrow" panose="020B0606020202030204" pitchFamily="34" charset="0"/>
                </a:rPr>
                <a:t>58-881-9305</a:t>
              </a:r>
            </a:p>
          </p:txBody>
        </p:sp>
        <p:sp>
          <p:nvSpPr>
            <p:cNvPr id="37" name="CuadroTexto 36"/>
            <p:cNvSpPr txBox="1"/>
            <p:nvPr/>
          </p:nvSpPr>
          <p:spPr>
            <a:xfrm>
              <a:off x="2207246" y="5776311"/>
              <a:ext cx="1147365" cy="276999"/>
            </a:xfrm>
            <a:prstGeom prst="rect">
              <a:avLst/>
            </a:prstGeom>
            <a:noFill/>
          </p:spPr>
          <p:txBody>
            <a:bodyPr wrap="none" rtlCol="0">
              <a:spAutoFit/>
            </a:bodyPr>
            <a:lstStyle/>
            <a:p>
              <a:r>
                <a:rPr lang="es-MX" sz="1200" b="1" i="1" dirty="0">
                  <a:latin typeface="Calibri" panose="020F0502020204030204" pitchFamily="34" charset="0"/>
                  <a:cs typeface="Calibri" panose="020F0502020204030204" pitchFamily="34" charset="0"/>
                </a:rPr>
                <a:t>“ Mayo, 2018 ”</a:t>
              </a:r>
            </a:p>
          </p:txBody>
        </p:sp>
        <p:sp>
          <p:nvSpPr>
            <p:cNvPr id="38" name="CuadroTexto 37"/>
            <p:cNvSpPr txBox="1"/>
            <p:nvPr/>
          </p:nvSpPr>
          <p:spPr>
            <a:xfrm>
              <a:off x="4503545" y="5235916"/>
              <a:ext cx="1948610" cy="1317284"/>
            </a:xfrm>
            <a:prstGeom prst="rect">
              <a:avLst/>
            </a:prstGeom>
            <a:noFill/>
          </p:spPr>
          <p:txBody>
            <a:bodyPr wrap="square" rtlCol="0">
              <a:spAutoFit/>
            </a:bodyPr>
            <a:lstStyle/>
            <a:p>
              <a:pPr algn="ctr"/>
              <a:r>
                <a:rPr lang="es-MX" sz="650" b="1" dirty="0">
                  <a:latin typeface="Calibri" panose="020F0502020204030204" pitchFamily="34" charset="0"/>
                  <a:cs typeface="Calibri" panose="020F0502020204030204" pitchFamily="34" charset="0"/>
                </a:rPr>
                <a:t>Para mayor información </a:t>
              </a:r>
              <a:r>
                <a:rPr lang="es-MX" sz="650" b="1" dirty="0" err="1">
                  <a:latin typeface="Calibri" panose="020F0502020204030204" pitchFamily="34" charset="0"/>
                  <a:cs typeface="Calibri" panose="020F0502020204030204" pitchFamily="34" charset="0"/>
                </a:rPr>
                <a:t>accese</a:t>
              </a:r>
              <a:r>
                <a:rPr lang="es-MX" sz="650" b="1" dirty="0">
                  <a:latin typeface="Calibri" panose="020F0502020204030204" pitchFamily="34" charset="0"/>
                  <a:cs typeface="Calibri" panose="020F0502020204030204" pitchFamily="34" charset="0"/>
                </a:rPr>
                <a:t> a la base de datos de </a:t>
              </a:r>
              <a:r>
                <a:rPr lang="es-MX" sz="650" b="1" dirty="0" err="1">
                  <a:latin typeface="Calibri" panose="020F0502020204030204" pitchFamily="34" charset="0"/>
                  <a:cs typeface="Calibri" panose="020F0502020204030204" pitchFamily="34" charset="0"/>
                </a:rPr>
                <a:t>Dun</a:t>
              </a:r>
              <a:r>
                <a:rPr lang="es-MX" sz="650" b="1" dirty="0">
                  <a:latin typeface="Calibri" panose="020F0502020204030204" pitchFamily="34" charset="0"/>
                  <a:cs typeface="Calibri" panose="020F0502020204030204" pitchFamily="34" charset="0"/>
                </a:rPr>
                <a:t> &amp; </a:t>
              </a:r>
              <a:r>
                <a:rPr lang="es-MX" sz="650" b="1" dirty="0" err="1">
                  <a:latin typeface="Calibri" panose="020F0502020204030204" pitchFamily="34" charset="0"/>
                  <a:cs typeface="Calibri" panose="020F0502020204030204" pitchFamily="34" charset="0"/>
                </a:rPr>
                <a:t>Bradstreet</a:t>
              </a:r>
              <a:r>
                <a:rPr lang="es-MX" sz="650" b="1" dirty="0">
                  <a:latin typeface="Calibri" panose="020F0502020204030204" pitchFamily="34" charset="0"/>
                  <a:cs typeface="Calibri" panose="020F0502020204030204" pitchFamily="34" charset="0"/>
                </a:rPr>
                <a:t> y/o contáctenos</a:t>
              </a:r>
            </a:p>
            <a:p>
              <a:pPr algn="ctr"/>
              <a:endParaRPr lang="es-MX" sz="650" b="1" dirty="0">
                <a:latin typeface="Calibri" panose="020F0502020204030204" pitchFamily="34" charset="0"/>
                <a:cs typeface="Calibri" panose="020F0502020204030204" pitchFamily="34" charset="0"/>
              </a:endParaRPr>
            </a:p>
            <a:p>
              <a:pPr algn="ctr"/>
              <a:r>
                <a:rPr lang="es-MX" sz="470" dirty="0">
                  <a:latin typeface="Calibri" panose="020F0502020204030204" pitchFamily="34" charset="0"/>
                  <a:cs typeface="Calibri" panose="020F0502020204030204" pitchFamily="34" charset="0"/>
                </a:rPr>
                <a:t>“El hecho de que una empresa esté registrada en la base de datos de D&amp;B no significa que un crédito o cualquier otra transacción deba ser aprobada, rechazada, limitada o postergada. Solamente significa que existen datos suficientes para asignarle un Número D-U-N-S ®”</a:t>
              </a:r>
            </a:p>
            <a:p>
              <a:pPr algn="ctr"/>
              <a:endParaRPr lang="es-MX" sz="470" dirty="0">
                <a:latin typeface="Calibri" panose="020F0502020204030204" pitchFamily="34" charset="0"/>
                <a:cs typeface="Calibri" panose="020F0502020204030204" pitchFamily="34" charset="0"/>
              </a:endParaRPr>
            </a:p>
            <a:p>
              <a:pPr algn="ctr"/>
              <a:r>
                <a:rPr lang="es-MX" sz="470" dirty="0">
                  <a:latin typeface="Calibri" panose="020F0502020204030204" pitchFamily="34" charset="0"/>
                  <a:cs typeface="Calibri" panose="020F0502020204030204" pitchFamily="34" charset="0"/>
                </a:rPr>
                <a:t>El Número D-U-N-S es permanente en la base de datos de D&amp;B, sin embargo, la información contenida en el reporte tiene una vigencia de un año a partir de la fecha de actualización</a:t>
              </a:r>
            </a:p>
            <a:p>
              <a:pPr algn="ctr"/>
              <a:endParaRPr lang="es-MX" sz="650" dirty="0">
                <a:latin typeface="Calibri" panose="020F0502020204030204" pitchFamily="34" charset="0"/>
                <a:cs typeface="Calibri" panose="020F0502020204030204" pitchFamily="34" charset="0"/>
              </a:endParaRPr>
            </a:p>
            <a:p>
              <a:pPr algn="ctr"/>
              <a:r>
                <a:rPr lang="es-MX" sz="800" b="1" dirty="0">
                  <a:latin typeface="Calibri" panose="020F0502020204030204" pitchFamily="34" charset="0"/>
                  <a:cs typeface="Calibri" panose="020F0502020204030204" pitchFamily="34" charset="0"/>
                </a:rPr>
                <a:t>México +52 (55) 5229 69 02</a:t>
              </a:r>
            </a:p>
            <a:p>
              <a:pPr algn="ctr"/>
              <a:r>
                <a:rPr lang="es-MX" sz="800" b="1" dirty="0">
                  <a:latin typeface="Calibri" panose="020F0502020204030204" pitchFamily="34" charset="0"/>
                  <a:cs typeface="Calibri" panose="020F0502020204030204" pitchFamily="34" charset="0"/>
                </a:rPr>
                <a:t>E-mail: valdiviar@dnb.com</a:t>
              </a:r>
            </a:p>
          </p:txBody>
        </p:sp>
        <p:sp>
          <p:nvSpPr>
            <p:cNvPr id="39" name="Rectángulo 38"/>
            <p:cNvSpPr/>
            <p:nvPr/>
          </p:nvSpPr>
          <p:spPr>
            <a:xfrm>
              <a:off x="2255242" y="5096536"/>
              <a:ext cx="1048685" cy="215444"/>
            </a:xfrm>
            <a:prstGeom prst="rect">
              <a:avLst/>
            </a:prstGeom>
          </p:spPr>
          <p:txBody>
            <a:bodyPr wrap="none">
              <a:spAutoFit/>
            </a:bodyPr>
            <a:lstStyle/>
            <a:p>
              <a:r>
                <a:rPr lang="es-MX" sz="800" dirty="0">
                  <a:latin typeface="Calibri" panose="020F0502020204030204" pitchFamily="34" charset="0"/>
                  <a:cs typeface="Calibri" panose="020F0502020204030204" pitchFamily="34" charset="0"/>
                </a:rPr>
                <a:t>Número D-U-N-S ® ”</a:t>
              </a:r>
              <a:endParaRPr lang="es-MX" dirty="0">
                <a:latin typeface="Calibri" panose="020F0502020204030204" pitchFamily="34" charset="0"/>
                <a:cs typeface="Calibri" panose="020F0502020204030204" pitchFamily="34" charset="0"/>
              </a:endParaRPr>
            </a:p>
          </p:txBody>
        </p:sp>
        <p:pic>
          <p:nvPicPr>
            <p:cNvPr id="40" name="Imagen 39"/>
            <p:cNvPicPr>
              <a:picLocks noChangeAspect="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a:ext>
              </a:extLst>
            </a:blip>
            <a:srcRect/>
            <a:stretch/>
          </p:blipFill>
          <p:spPr>
            <a:xfrm>
              <a:off x="2057241" y="6019800"/>
              <a:ext cx="1139971" cy="356258"/>
            </a:xfrm>
            <a:prstGeom prst="rect">
              <a:avLst/>
            </a:prstGeom>
          </p:spPr>
        </p:pic>
        <p:sp>
          <p:nvSpPr>
            <p:cNvPr id="41" name="CuadroTexto 40"/>
            <p:cNvSpPr txBox="1"/>
            <p:nvPr/>
          </p:nvSpPr>
          <p:spPr>
            <a:xfrm>
              <a:off x="1641046" y="6324600"/>
              <a:ext cx="2151551" cy="230832"/>
            </a:xfrm>
            <a:prstGeom prst="rect">
              <a:avLst/>
            </a:prstGeom>
            <a:noFill/>
          </p:spPr>
          <p:txBody>
            <a:bodyPr wrap="none" rtlCol="0">
              <a:spAutoFit/>
            </a:bodyPr>
            <a:lstStyle/>
            <a:p>
              <a:r>
                <a:rPr lang="es-MX" sz="900" b="1" dirty="0" err="1">
                  <a:latin typeface="Calibri" panose="020F0502020204030204" pitchFamily="34" charset="0"/>
                  <a:cs typeface="Calibri" panose="020F0502020204030204" pitchFamily="34" charset="0"/>
                </a:rPr>
                <a:t>Dun</a:t>
              </a:r>
              <a:r>
                <a:rPr lang="es-MX" sz="900" b="1" dirty="0">
                  <a:latin typeface="Calibri" panose="020F0502020204030204" pitchFamily="34" charset="0"/>
                  <a:cs typeface="Calibri" panose="020F0502020204030204" pitchFamily="34" charset="0"/>
                </a:rPr>
                <a:t> &amp; </a:t>
              </a:r>
              <a:r>
                <a:rPr lang="es-MX" sz="900" b="1" dirty="0" err="1">
                  <a:latin typeface="Calibri" panose="020F0502020204030204" pitchFamily="34" charset="0"/>
                  <a:cs typeface="Calibri" panose="020F0502020204030204" pitchFamily="34" charset="0"/>
                </a:rPr>
                <a:t>Bradstreet</a:t>
              </a:r>
              <a:r>
                <a:rPr lang="es-MX" sz="900" b="1" dirty="0">
                  <a:latin typeface="Calibri" panose="020F0502020204030204" pitchFamily="34" charset="0"/>
                  <a:cs typeface="Calibri" panose="020F0502020204030204" pitchFamily="34" charset="0"/>
                </a:rPr>
                <a:t> de México, S.A. de C.V.</a:t>
              </a:r>
            </a:p>
          </p:txBody>
        </p:sp>
      </p:grpSp>
      <p:sp>
        <p:nvSpPr>
          <p:cNvPr id="48" name="Título 1"/>
          <p:cNvSpPr>
            <a:spLocks noGrp="1"/>
          </p:cNvSpPr>
          <p:nvPr>
            <p:ph type="title"/>
          </p:nvPr>
        </p:nvSpPr>
        <p:spPr>
          <a:xfrm>
            <a:off x="628650" y="365126"/>
            <a:ext cx="7886700" cy="1325563"/>
          </a:xfrm>
        </p:spPr>
        <p:txBody>
          <a:bodyPr/>
          <a:lstStyle/>
          <a:p>
            <a:pPr algn="ctr"/>
            <a:r>
              <a:rPr lang="es-MX" b="1" dirty="0">
                <a:solidFill>
                  <a:srgbClr val="FFC000"/>
                </a:solidFill>
                <a:latin typeface="SansSerif" panose="00000400000000000000" pitchFamily="2" charset="2"/>
              </a:rPr>
              <a:t>Certificado D&amp;B</a:t>
            </a:r>
          </a:p>
        </p:txBody>
      </p:sp>
    </p:spTree>
    <p:extLst>
      <p:ext uri="{BB962C8B-B14F-4D97-AF65-F5344CB8AC3E}">
        <p14:creationId xmlns:p14="http://schemas.microsoft.com/office/powerpoint/2010/main" val="905307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3662" y="2550900"/>
            <a:ext cx="3876675" cy="1905000"/>
          </a:xfrm>
          <a:prstGeom prst="rect">
            <a:avLst/>
          </a:prstGeom>
          <a:ln>
            <a:noFill/>
          </a:ln>
          <a:effectLst>
            <a:softEdge rad="112500"/>
          </a:effectLst>
        </p:spPr>
      </p:pic>
      <p:sp>
        <p:nvSpPr>
          <p:cNvPr id="3" name="Título 1"/>
          <p:cNvSpPr>
            <a:spLocks noGrp="1"/>
          </p:cNvSpPr>
          <p:nvPr>
            <p:ph type="title"/>
          </p:nvPr>
        </p:nvSpPr>
        <p:spPr>
          <a:xfrm>
            <a:off x="628650" y="365126"/>
            <a:ext cx="7886700" cy="1325563"/>
          </a:xfrm>
        </p:spPr>
        <p:txBody>
          <a:bodyPr/>
          <a:lstStyle/>
          <a:p>
            <a:pPr algn="ctr"/>
            <a:r>
              <a:rPr lang="es-MX" b="1" dirty="0">
                <a:solidFill>
                  <a:srgbClr val="FFC000"/>
                </a:solidFill>
                <a:latin typeface="SansSerif" panose="00000400000000000000" pitchFamily="2" charset="2"/>
              </a:rPr>
              <a:t>ISO - 9001:2015</a:t>
            </a:r>
          </a:p>
        </p:txBody>
      </p:sp>
      <p:sp>
        <p:nvSpPr>
          <p:cNvPr id="4" name="Rectángulo 3"/>
          <p:cNvSpPr/>
          <p:nvPr/>
        </p:nvSpPr>
        <p:spPr>
          <a:xfrm>
            <a:off x="914397" y="5460242"/>
            <a:ext cx="6796587" cy="584775"/>
          </a:xfrm>
          <a:prstGeom prst="rect">
            <a:avLst/>
          </a:prstGeom>
        </p:spPr>
        <p:txBody>
          <a:bodyPr wrap="square">
            <a:spAutoFit/>
          </a:bodyPr>
          <a:lstStyle/>
          <a:p>
            <a:pPr algn="just"/>
            <a:r>
              <a:rPr lang="es-ES" sz="1600" dirty="0">
                <a:solidFill>
                  <a:schemeClr val="bg1"/>
                </a:solidFill>
                <a:latin typeface="SansSerif" panose="00000400000000000000" pitchFamily="2" charset="2"/>
              </a:rPr>
              <a:t>Actualmente nos encontramos con la estandarización de los procesos con visión de certificación en los mismos.</a:t>
            </a:r>
            <a:endParaRPr lang="es-MX" sz="1600" dirty="0">
              <a:solidFill>
                <a:schemeClr val="bg1"/>
              </a:solidFill>
              <a:latin typeface="SansSerif" panose="00000400000000000000" pitchFamily="2" charset="2"/>
            </a:endParaRPr>
          </a:p>
        </p:txBody>
      </p:sp>
    </p:spTree>
    <p:extLst>
      <p:ext uri="{BB962C8B-B14F-4D97-AF65-F5344CB8AC3E}">
        <p14:creationId xmlns:p14="http://schemas.microsoft.com/office/powerpoint/2010/main" val="55277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Cobertura</a:t>
            </a:r>
          </a:p>
        </p:txBody>
      </p:sp>
      <p:pic>
        <p:nvPicPr>
          <p:cNvPr id="6" name="Imagen 5"/>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5779" y="1683261"/>
            <a:ext cx="7052441" cy="4385026"/>
          </a:xfrm>
          <a:prstGeom prst="rect">
            <a:avLst/>
          </a:prstGeom>
          <a:effectLst>
            <a:glow rad="228600">
              <a:schemeClr val="accent1">
                <a:satMod val="175000"/>
                <a:alpha val="40000"/>
              </a:schemeClr>
            </a:glow>
          </a:effectLst>
        </p:spPr>
      </p:pic>
      <p:cxnSp>
        <p:nvCxnSpPr>
          <p:cNvPr id="8" name="Conector recto de flecha 7"/>
          <p:cNvCxnSpPr/>
          <p:nvPr/>
        </p:nvCxnSpPr>
        <p:spPr>
          <a:xfrm flipV="1">
            <a:off x="628650" y="2361060"/>
            <a:ext cx="790247" cy="218615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628650" y="2623819"/>
            <a:ext cx="1683626" cy="192339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628650" y="3454136"/>
            <a:ext cx="1431378" cy="109307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628650" y="2781474"/>
            <a:ext cx="2787212" cy="17657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628650" y="3664343"/>
            <a:ext cx="2419350" cy="88286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628650" y="4547212"/>
            <a:ext cx="3028950" cy="26275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28650" y="4547212"/>
            <a:ext cx="6108481" cy="109821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object 17"/>
          <p:cNvSpPr txBox="1"/>
          <p:nvPr/>
        </p:nvSpPr>
        <p:spPr>
          <a:xfrm>
            <a:off x="277209" y="4757419"/>
            <a:ext cx="1887921" cy="1536505"/>
          </a:xfrm>
          <a:prstGeom prst="rect">
            <a:avLst/>
          </a:prstGeom>
        </p:spPr>
        <p:txBody>
          <a:bodyPr wrap="square" lIns="0" tIns="0" rIns="0" bIns="0" rtlCol="0">
            <a:noAutofit/>
          </a:bodyPr>
          <a:lstStyle/>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Baja California</a:t>
            </a:r>
          </a:p>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Baja California Sur</a:t>
            </a:r>
          </a:p>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Chihuahua</a:t>
            </a:r>
          </a:p>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Chiapas</a:t>
            </a:r>
          </a:p>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Jalisco</a:t>
            </a:r>
          </a:p>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Sinaloa</a:t>
            </a:r>
          </a:p>
          <a:p>
            <a:pPr marL="184150" marR="2147" indent="-171450" algn="just">
              <a:spcBef>
                <a:spcPts val="59"/>
              </a:spcBef>
              <a:buFont typeface="Wingdings" panose="05000000000000000000" pitchFamily="2" charset="2"/>
              <a:buChar char="ü"/>
            </a:pPr>
            <a:r>
              <a:rPr lang="es-MX" sz="1400" dirty="0">
                <a:solidFill>
                  <a:schemeClr val="bg1"/>
                </a:solidFill>
                <a:latin typeface="SansSerif" panose="00000400000000000000" pitchFamily="2" charset="2"/>
                <a:cs typeface="Arial"/>
              </a:rPr>
              <a:t>Sonora</a:t>
            </a:r>
          </a:p>
          <a:p>
            <a:pPr marL="184150" marR="2147" indent="-171450" algn="just">
              <a:spcBef>
                <a:spcPts val="59"/>
              </a:spcBef>
              <a:buFont typeface="Wingdings" panose="05000000000000000000" pitchFamily="2" charset="2"/>
              <a:buChar char="ü"/>
            </a:pPr>
            <a:endParaRPr sz="1400" dirty="0">
              <a:solidFill>
                <a:schemeClr val="bg1"/>
              </a:solidFill>
              <a:latin typeface="SansSerif" panose="00000400000000000000" pitchFamily="2" charset="2"/>
              <a:cs typeface="Arial"/>
            </a:endParaRPr>
          </a:p>
        </p:txBody>
      </p:sp>
    </p:spTree>
    <p:extLst>
      <p:ext uri="{BB962C8B-B14F-4D97-AF65-F5344CB8AC3E}">
        <p14:creationId xmlns:p14="http://schemas.microsoft.com/office/powerpoint/2010/main" val="207483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Servicios</a:t>
            </a:r>
          </a:p>
        </p:txBody>
      </p:sp>
      <p:sp>
        <p:nvSpPr>
          <p:cNvPr id="5" name="Título 1"/>
          <p:cNvSpPr txBox="1">
            <a:spLocks/>
          </p:cNvSpPr>
          <p:nvPr/>
        </p:nvSpPr>
        <p:spPr>
          <a:xfrm>
            <a:off x="2952749" y="4036061"/>
            <a:ext cx="3931527" cy="46393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Proyectos de Arquitectura e Ingeniería</a:t>
            </a:r>
          </a:p>
        </p:txBody>
      </p:sp>
      <p:sp>
        <p:nvSpPr>
          <p:cNvPr id="6" name="Título 1"/>
          <p:cNvSpPr txBox="1">
            <a:spLocks/>
          </p:cNvSpPr>
          <p:nvPr/>
        </p:nvSpPr>
        <p:spPr>
          <a:xfrm>
            <a:off x="499240" y="1792805"/>
            <a:ext cx="1697421" cy="46393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Mantenimiento</a:t>
            </a:r>
          </a:p>
        </p:txBody>
      </p:sp>
      <p:sp>
        <p:nvSpPr>
          <p:cNvPr id="9" name="Rectángulo 8"/>
          <p:cNvSpPr/>
          <p:nvPr/>
        </p:nvSpPr>
        <p:spPr>
          <a:xfrm>
            <a:off x="499240" y="2214697"/>
            <a:ext cx="5181600" cy="3785652"/>
          </a:xfrm>
          <a:prstGeom prst="rect">
            <a:avLst/>
          </a:prstGeom>
        </p:spPr>
        <p:txBody>
          <a:bodyPr wrap="square">
            <a:spAutoFit/>
          </a:bodyPr>
          <a:lstStyle/>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Edificaciones, Remodelaciones y Fachadas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Instalaciones Eléctricas e Iluminación</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Instalaciones Hidráulicas, Sanitarias y Aire Acondicionado</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Equipos de Corte, Panadería, Producción</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Montacargas, Patines hidráulicos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Equipos de Refrigeración</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Subestaciones y Plantas de Emergencia</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Compactadora de Cartón</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Cuarto de Bombas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Desazolves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Equipo de Filtración</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Jardinería</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Plataformas </a:t>
            </a:r>
            <a:r>
              <a:rPr lang="es-MX" sz="1200" dirty="0" err="1">
                <a:solidFill>
                  <a:schemeClr val="bg1"/>
                </a:solidFill>
                <a:latin typeface="SansSerif" panose="00000400000000000000" pitchFamily="2" charset="2"/>
              </a:rPr>
              <a:t>Gennie</a:t>
            </a:r>
            <a:endParaRPr lang="es-MX" sz="1200" dirty="0">
              <a:solidFill>
                <a:schemeClr val="bg1"/>
              </a:solidFill>
              <a:latin typeface="SansSerif" panose="00000400000000000000" pitchFamily="2" charset="2"/>
            </a:endParaRP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Pulido de Pisos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Rampas Eléctricas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Trampas de Grasa</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Vidrio y Aluminio</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Anuncios Luminosos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Herrería</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Servicios Generales</a:t>
            </a:r>
          </a:p>
        </p:txBody>
      </p:sp>
      <p:sp>
        <p:nvSpPr>
          <p:cNvPr id="10" name="Rectángulo 9"/>
          <p:cNvSpPr/>
          <p:nvPr/>
        </p:nvSpPr>
        <p:spPr>
          <a:xfrm>
            <a:off x="2952750" y="4443307"/>
            <a:ext cx="4919498" cy="1569660"/>
          </a:xfrm>
          <a:prstGeom prst="rect">
            <a:avLst/>
          </a:prstGeom>
        </p:spPr>
        <p:txBody>
          <a:bodyPr wrap="square">
            <a:spAutoFit/>
          </a:bodyPr>
          <a:lstStyle/>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Elaboración, Planificación y Desarrollo de Proyectos Ejecutivos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Diseño Arquitectónico, Estructural y de Instalaciones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Ingeniería de Detalle, Memorias y Planimetría</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Elaboración de Concursos y sus bases </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Diagramas Unifilares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Dictámenes Eléctricos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Dictámenes de Gas</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Dictámenes de Estructura</a:t>
            </a:r>
          </a:p>
        </p:txBody>
      </p:sp>
      <p:sp>
        <p:nvSpPr>
          <p:cNvPr id="11" name="Rectángulo 10"/>
          <p:cNvSpPr/>
          <p:nvPr/>
        </p:nvSpPr>
        <p:spPr>
          <a:xfrm>
            <a:off x="4965973" y="2215213"/>
            <a:ext cx="3836605" cy="646331"/>
          </a:xfrm>
          <a:prstGeom prst="rect">
            <a:avLst/>
          </a:prstGeom>
        </p:spPr>
        <p:txBody>
          <a:bodyPr wrap="square">
            <a:spAutoFit/>
          </a:bodyPr>
          <a:lstStyle/>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Obra Civil</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Obra Electromecánica de Instalaciones y Control</a:t>
            </a:r>
          </a:p>
          <a:p>
            <a:pPr marL="285750" indent="-285750">
              <a:buFont typeface="Wingdings" panose="05000000000000000000" pitchFamily="2" charset="2"/>
              <a:buChar char="ü"/>
            </a:pPr>
            <a:r>
              <a:rPr lang="es-MX" sz="1200" dirty="0">
                <a:solidFill>
                  <a:schemeClr val="bg1"/>
                </a:solidFill>
                <a:latin typeface="SansSerif" panose="00000400000000000000" pitchFamily="2" charset="2"/>
              </a:rPr>
              <a:t>Supervisión, Administración y Control de Obra </a:t>
            </a:r>
          </a:p>
        </p:txBody>
      </p:sp>
      <p:sp>
        <p:nvSpPr>
          <p:cNvPr id="12" name="Título 1"/>
          <p:cNvSpPr txBox="1">
            <a:spLocks/>
          </p:cNvSpPr>
          <p:nvPr/>
        </p:nvSpPr>
        <p:spPr>
          <a:xfrm>
            <a:off x="4965973" y="1792805"/>
            <a:ext cx="4009861" cy="463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dirty="0">
                <a:solidFill>
                  <a:srgbClr val="FFC000"/>
                </a:solidFill>
                <a:latin typeface="SansSerif" panose="00000400000000000000" pitchFamily="2" charset="2"/>
              </a:rPr>
              <a:t>Construcción Pública o Privada</a:t>
            </a:r>
          </a:p>
        </p:txBody>
      </p:sp>
    </p:spTree>
    <p:extLst>
      <p:ext uri="{BB962C8B-B14F-4D97-AF65-F5344CB8AC3E}">
        <p14:creationId xmlns:p14="http://schemas.microsoft.com/office/powerpoint/2010/main" val="33944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Socios Comerciales</a:t>
            </a:r>
          </a:p>
        </p:txBody>
      </p:sp>
      <p:sp>
        <p:nvSpPr>
          <p:cNvPr id="13" name="object 88"/>
          <p:cNvSpPr/>
          <p:nvPr/>
        </p:nvSpPr>
        <p:spPr>
          <a:xfrm>
            <a:off x="7224338" y="3262034"/>
            <a:ext cx="1080000" cy="49954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4" name="object 86"/>
          <p:cNvSpPr/>
          <p:nvPr/>
        </p:nvSpPr>
        <p:spPr>
          <a:xfrm>
            <a:off x="1877997" y="1855328"/>
            <a:ext cx="1080000" cy="504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5" name="object 85"/>
          <p:cNvSpPr/>
          <p:nvPr/>
        </p:nvSpPr>
        <p:spPr>
          <a:xfrm>
            <a:off x="3234711" y="1862594"/>
            <a:ext cx="1080000" cy="504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6" name="object 84"/>
          <p:cNvSpPr/>
          <p:nvPr/>
        </p:nvSpPr>
        <p:spPr>
          <a:xfrm>
            <a:off x="1877997" y="2550057"/>
            <a:ext cx="1080000" cy="504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7" name="object 83"/>
          <p:cNvSpPr/>
          <p:nvPr/>
        </p:nvSpPr>
        <p:spPr>
          <a:xfrm>
            <a:off x="5867624" y="1854410"/>
            <a:ext cx="1080000" cy="504000"/>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8" name="object 82"/>
          <p:cNvSpPr/>
          <p:nvPr/>
        </p:nvSpPr>
        <p:spPr>
          <a:xfrm>
            <a:off x="1877997" y="3262034"/>
            <a:ext cx="1080000" cy="499549"/>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0" name="object 58"/>
          <p:cNvSpPr/>
          <p:nvPr/>
        </p:nvSpPr>
        <p:spPr>
          <a:xfrm>
            <a:off x="7224338" y="1859269"/>
            <a:ext cx="1080000" cy="504000"/>
          </a:xfrm>
          <a:prstGeom prst="rect">
            <a:avLst/>
          </a:prstGeom>
          <a:blipFill>
            <a:blip r:embed="rId8" cstate="hq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1" name="object 16"/>
          <p:cNvSpPr/>
          <p:nvPr/>
        </p:nvSpPr>
        <p:spPr>
          <a:xfrm>
            <a:off x="3235211" y="3262034"/>
            <a:ext cx="1079500" cy="499549"/>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22" name="Imagen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4094" y="2952790"/>
            <a:ext cx="647177" cy="783165"/>
          </a:xfrm>
          <a:prstGeom prst="rect">
            <a:avLst/>
          </a:prstGeom>
        </p:spPr>
      </p:pic>
      <p:pic>
        <p:nvPicPr>
          <p:cNvPr id="23" name="Imagen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353" y="1849222"/>
            <a:ext cx="673208" cy="783165"/>
          </a:xfrm>
          <a:prstGeom prst="rect">
            <a:avLst/>
          </a:prstGeom>
        </p:spPr>
      </p:pic>
      <p:pic>
        <p:nvPicPr>
          <p:cNvPr id="24" name="Imagen 2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867622" y="2554508"/>
            <a:ext cx="1080001" cy="509669"/>
          </a:xfrm>
          <a:prstGeom prst="rect">
            <a:avLst/>
          </a:prstGeom>
        </p:spPr>
      </p:pic>
      <p:pic>
        <p:nvPicPr>
          <p:cNvPr id="25" name="Imagen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562630" y="3967786"/>
            <a:ext cx="1080000" cy="498826"/>
          </a:xfrm>
          <a:prstGeom prst="rect">
            <a:avLst/>
          </a:prstGeom>
        </p:spPr>
      </p:pic>
      <p:pic>
        <p:nvPicPr>
          <p:cNvPr id="27" name="Imagen 2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224338" y="3985275"/>
            <a:ext cx="1080000" cy="481337"/>
          </a:xfrm>
          <a:prstGeom prst="rect">
            <a:avLst/>
          </a:prstGeom>
        </p:spPr>
      </p:pic>
      <p:pic>
        <p:nvPicPr>
          <p:cNvPr id="29" name="Imagen 28"/>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84204" y="4075029"/>
            <a:ext cx="607712" cy="783165"/>
          </a:xfrm>
          <a:prstGeom prst="rect">
            <a:avLst/>
          </a:prstGeom>
        </p:spPr>
      </p:pic>
      <p:pic>
        <p:nvPicPr>
          <p:cNvPr id="30" name="Imagen 2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67622" y="3985275"/>
            <a:ext cx="1080000" cy="481337"/>
          </a:xfrm>
          <a:prstGeom prst="rect">
            <a:avLst/>
          </a:prstGeom>
        </p:spPr>
      </p:pic>
      <p:pic>
        <p:nvPicPr>
          <p:cNvPr id="31" name="Imagen 3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52120" y="2544388"/>
            <a:ext cx="1080000" cy="509669"/>
          </a:xfrm>
          <a:prstGeom prst="rect">
            <a:avLst/>
          </a:prstGeom>
        </p:spPr>
      </p:pic>
      <p:pic>
        <p:nvPicPr>
          <p:cNvPr id="32" name="Imagen 31"/>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3234711" y="2544388"/>
            <a:ext cx="1080000" cy="509669"/>
          </a:xfrm>
          <a:prstGeom prst="rect">
            <a:avLst/>
          </a:prstGeom>
        </p:spPr>
      </p:pic>
      <p:pic>
        <p:nvPicPr>
          <p:cNvPr id="35" name="Imagen 3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52120" y="1868473"/>
            <a:ext cx="1080000" cy="469140"/>
          </a:xfrm>
          <a:prstGeom prst="rect">
            <a:avLst/>
          </a:prstGeom>
        </p:spPr>
      </p:pic>
      <p:pic>
        <p:nvPicPr>
          <p:cNvPr id="36" name="Imagen 35"/>
          <p:cNvPicPr>
            <a:picLocks noChangeAspect="1"/>
          </p:cNvPicPr>
          <p:nvPr/>
        </p:nvPicPr>
        <p:blipFill rotWithShape="1">
          <a:blip r:embed="rId20" cstate="email">
            <a:extLst>
              <a:ext uri="{28A0092B-C50C-407E-A947-70E740481C1C}">
                <a14:useLocalDpi xmlns:a14="http://schemas.microsoft.com/office/drawing/2010/main"/>
              </a:ext>
            </a:extLst>
          </a:blip>
          <a:srcRect l="12403" r="10889" b="24186"/>
          <a:stretch/>
        </p:blipFill>
        <p:spPr>
          <a:xfrm>
            <a:off x="5867622" y="4661342"/>
            <a:ext cx="1080000" cy="519789"/>
          </a:xfrm>
          <a:prstGeom prst="rect">
            <a:avLst/>
          </a:prstGeom>
        </p:spPr>
      </p:pic>
      <p:pic>
        <p:nvPicPr>
          <p:cNvPr id="37" name="Imagen 3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867622" y="3262034"/>
            <a:ext cx="1080000" cy="499549"/>
          </a:xfrm>
          <a:prstGeom prst="rect">
            <a:avLst/>
          </a:prstGeom>
        </p:spPr>
      </p:pic>
      <p:pic>
        <p:nvPicPr>
          <p:cNvPr id="38" name="Imagen 37"/>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552120" y="3264498"/>
            <a:ext cx="1080000" cy="497085"/>
          </a:xfrm>
          <a:prstGeom prst="rect">
            <a:avLst/>
          </a:prstGeom>
        </p:spPr>
      </p:pic>
      <p:pic>
        <p:nvPicPr>
          <p:cNvPr id="39" name="Imagen 38"/>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222752" y="3968691"/>
            <a:ext cx="1080000" cy="497921"/>
          </a:xfrm>
          <a:prstGeom prst="rect">
            <a:avLst/>
          </a:prstGeom>
        </p:spPr>
      </p:pic>
      <p:pic>
        <p:nvPicPr>
          <p:cNvPr id="40" name="Imagen 39"/>
          <p:cNvPicPr>
            <a:picLocks noChangeAspect="1"/>
          </p:cNvPicPr>
          <p:nvPr/>
        </p:nvPicPr>
        <p:blipFill rotWithShape="1">
          <a:blip r:embed="rId24" cstate="email">
            <a:extLst>
              <a:ext uri="{28A0092B-C50C-407E-A947-70E740481C1C}">
                <a14:useLocalDpi xmlns:a14="http://schemas.microsoft.com/office/drawing/2010/main"/>
              </a:ext>
            </a:extLst>
          </a:blip>
          <a:srcRect t="25384" b="25384"/>
          <a:stretch/>
        </p:blipFill>
        <p:spPr>
          <a:xfrm>
            <a:off x="7224338" y="2550615"/>
            <a:ext cx="1080000" cy="517454"/>
          </a:xfrm>
          <a:prstGeom prst="rect">
            <a:avLst/>
          </a:prstGeom>
        </p:spPr>
      </p:pic>
      <p:pic>
        <p:nvPicPr>
          <p:cNvPr id="3" name="Imagen 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77997" y="3969280"/>
            <a:ext cx="1080000" cy="497332"/>
          </a:xfrm>
          <a:prstGeom prst="rect">
            <a:avLst/>
          </a:prstGeom>
        </p:spPr>
      </p:pic>
      <p:pic>
        <p:nvPicPr>
          <p:cNvPr id="4" name="Imagen 3"/>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224338" y="4661342"/>
            <a:ext cx="1080000" cy="504938"/>
          </a:xfrm>
          <a:prstGeom prst="rect">
            <a:avLst/>
          </a:prstGeom>
        </p:spPr>
      </p:pic>
      <p:pic>
        <p:nvPicPr>
          <p:cNvPr id="7" name="Imagen 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561487" y="4662205"/>
            <a:ext cx="1080000" cy="504075"/>
          </a:xfrm>
          <a:prstGeom prst="rect">
            <a:avLst/>
          </a:prstGeom>
        </p:spPr>
      </p:pic>
      <p:pic>
        <p:nvPicPr>
          <p:cNvPr id="8" name="Imagen 7"/>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877997" y="4661343"/>
            <a:ext cx="1080000" cy="504938"/>
          </a:xfrm>
          <a:prstGeom prst="rect">
            <a:avLst/>
          </a:prstGeom>
        </p:spPr>
      </p:pic>
      <p:pic>
        <p:nvPicPr>
          <p:cNvPr id="41" name="Imagen 40"/>
          <p:cNvPicPr>
            <a:picLocks noChangeAspect="1"/>
          </p:cNvPicPr>
          <p:nvPr/>
        </p:nvPicPr>
        <p:blipFill rotWithShape="1">
          <a:blip r:embed="rId29" cstate="email">
            <a:extLst>
              <a:ext uri="{28A0092B-C50C-407E-A947-70E740481C1C}">
                <a14:useLocalDpi xmlns:a14="http://schemas.microsoft.com/office/drawing/2010/main"/>
              </a:ext>
            </a:extLst>
          </a:blip>
          <a:srcRect t="32759" b="31379"/>
          <a:stretch/>
        </p:blipFill>
        <p:spPr>
          <a:xfrm>
            <a:off x="1877997" y="5391756"/>
            <a:ext cx="1080000" cy="509669"/>
          </a:xfrm>
          <a:prstGeom prst="rect">
            <a:avLst/>
          </a:prstGeom>
        </p:spPr>
      </p:pic>
      <p:pic>
        <p:nvPicPr>
          <p:cNvPr id="42" name="Imagen 41"/>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3214071" y="5391756"/>
            <a:ext cx="1080000" cy="495816"/>
          </a:xfrm>
          <a:prstGeom prst="rect">
            <a:avLst/>
          </a:prstGeom>
        </p:spPr>
      </p:pic>
      <p:pic>
        <p:nvPicPr>
          <p:cNvPr id="43" name="Imagen 42"/>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561487" y="5396815"/>
            <a:ext cx="1080000" cy="499549"/>
          </a:xfrm>
          <a:prstGeom prst="rect">
            <a:avLst/>
          </a:prstGeom>
        </p:spPr>
      </p:pic>
      <p:pic>
        <p:nvPicPr>
          <p:cNvPr id="44" name="Imagen 43"/>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222752" y="4656154"/>
            <a:ext cx="1080000" cy="510126"/>
          </a:xfrm>
          <a:prstGeom prst="rect">
            <a:avLst/>
          </a:prstGeom>
        </p:spPr>
      </p:pic>
      <p:pic>
        <p:nvPicPr>
          <p:cNvPr id="46" name="Imagen 45"/>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5867622" y="5401118"/>
            <a:ext cx="1080000" cy="486454"/>
          </a:xfrm>
          <a:prstGeom prst="rect">
            <a:avLst/>
          </a:prstGeom>
        </p:spPr>
      </p:pic>
      <p:pic>
        <p:nvPicPr>
          <p:cNvPr id="5" name="Imagen 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224338" y="5403219"/>
            <a:ext cx="1079997" cy="493145"/>
          </a:xfrm>
          <a:prstGeom prst="rect">
            <a:avLst/>
          </a:prstGeom>
        </p:spPr>
      </p:pic>
      <p:pic>
        <p:nvPicPr>
          <p:cNvPr id="6" name="Imagen 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30204" y="5401118"/>
            <a:ext cx="1080000" cy="486454"/>
          </a:xfrm>
          <a:prstGeom prst="rect">
            <a:avLst/>
          </a:prstGeom>
        </p:spPr>
      </p:pic>
    </p:spTree>
    <p:extLst>
      <p:ext uri="{BB962C8B-B14F-4D97-AF65-F5344CB8AC3E}">
        <p14:creationId xmlns:p14="http://schemas.microsoft.com/office/powerpoint/2010/main" val="184514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33" name="object 17"/>
          <p:cNvSpPr/>
          <p:nvPr/>
        </p:nvSpPr>
        <p:spPr>
          <a:xfrm>
            <a:off x="2901272" y="1690689"/>
            <a:ext cx="1800000" cy="144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4" name="object 16"/>
          <p:cNvSpPr/>
          <p:nvPr/>
        </p:nvSpPr>
        <p:spPr>
          <a:xfrm>
            <a:off x="994233" y="1690689"/>
            <a:ext cx="1800000" cy="1440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2" name="object 11"/>
          <p:cNvSpPr/>
          <p:nvPr/>
        </p:nvSpPr>
        <p:spPr>
          <a:xfrm>
            <a:off x="4808311" y="1690689"/>
            <a:ext cx="1800000" cy="1440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3" name="object 6"/>
          <p:cNvSpPr/>
          <p:nvPr/>
        </p:nvSpPr>
        <p:spPr>
          <a:xfrm>
            <a:off x="6715350" y="1690689"/>
            <a:ext cx="1800000" cy="1440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4" name="object 17"/>
          <p:cNvSpPr/>
          <p:nvPr/>
        </p:nvSpPr>
        <p:spPr>
          <a:xfrm>
            <a:off x="2901272" y="3240473"/>
            <a:ext cx="1800000" cy="144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5" name="object 12"/>
          <p:cNvSpPr/>
          <p:nvPr/>
        </p:nvSpPr>
        <p:spPr>
          <a:xfrm>
            <a:off x="994233" y="3240473"/>
            <a:ext cx="1800000" cy="14400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6" name="object 7"/>
          <p:cNvSpPr/>
          <p:nvPr/>
        </p:nvSpPr>
        <p:spPr>
          <a:xfrm>
            <a:off x="6715350" y="3240473"/>
            <a:ext cx="1800000" cy="14400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7" name="object 6"/>
          <p:cNvSpPr/>
          <p:nvPr/>
        </p:nvSpPr>
        <p:spPr>
          <a:xfrm>
            <a:off x="4808311" y="3240473"/>
            <a:ext cx="1800000" cy="144000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8" name="object 22"/>
          <p:cNvSpPr/>
          <p:nvPr/>
        </p:nvSpPr>
        <p:spPr>
          <a:xfrm>
            <a:off x="994233" y="4790257"/>
            <a:ext cx="1800000" cy="144000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9" name="object 21"/>
          <p:cNvSpPr/>
          <p:nvPr/>
        </p:nvSpPr>
        <p:spPr>
          <a:xfrm>
            <a:off x="2901272" y="4785711"/>
            <a:ext cx="1800000" cy="1440000"/>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0" name="object 6"/>
          <p:cNvSpPr/>
          <p:nvPr/>
        </p:nvSpPr>
        <p:spPr>
          <a:xfrm>
            <a:off x="4808311" y="4785711"/>
            <a:ext cx="1800000" cy="1440000"/>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84361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14" name="object 11"/>
          <p:cNvSpPr/>
          <p:nvPr/>
        </p:nvSpPr>
        <p:spPr>
          <a:xfrm>
            <a:off x="994233" y="1679260"/>
            <a:ext cx="1800000" cy="144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5" name="object 10"/>
          <p:cNvSpPr/>
          <p:nvPr/>
        </p:nvSpPr>
        <p:spPr>
          <a:xfrm>
            <a:off x="2901272" y="1679260"/>
            <a:ext cx="1800000" cy="1440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6" name="object 13"/>
          <p:cNvSpPr/>
          <p:nvPr/>
        </p:nvSpPr>
        <p:spPr>
          <a:xfrm>
            <a:off x="4808311" y="1679260"/>
            <a:ext cx="1800000" cy="1440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7" name="object 12"/>
          <p:cNvSpPr/>
          <p:nvPr/>
        </p:nvSpPr>
        <p:spPr>
          <a:xfrm>
            <a:off x="6715350" y="1690689"/>
            <a:ext cx="1800000" cy="1440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8" name="object 11"/>
          <p:cNvSpPr/>
          <p:nvPr/>
        </p:nvSpPr>
        <p:spPr>
          <a:xfrm>
            <a:off x="994233" y="3226771"/>
            <a:ext cx="1800000" cy="144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9" name="object 10"/>
          <p:cNvSpPr/>
          <p:nvPr/>
        </p:nvSpPr>
        <p:spPr>
          <a:xfrm>
            <a:off x="2901272" y="3226771"/>
            <a:ext cx="1800000" cy="14400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0" name="object 9"/>
          <p:cNvSpPr/>
          <p:nvPr/>
        </p:nvSpPr>
        <p:spPr>
          <a:xfrm>
            <a:off x="4808311" y="3226771"/>
            <a:ext cx="1800000" cy="14400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1" name="object 8"/>
          <p:cNvSpPr/>
          <p:nvPr/>
        </p:nvSpPr>
        <p:spPr>
          <a:xfrm>
            <a:off x="6715350" y="3226771"/>
            <a:ext cx="1800000" cy="144000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2" name="object 7"/>
          <p:cNvSpPr/>
          <p:nvPr/>
        </p:nvSpPr>
        <p:spPr>
          <a:xfrm>
            <a:off x="2901272" y="4796053"/>
            <a:ext cx="1800000" cy="144000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3" name="object 6"/>
          <p:cNvSpPr/>
          <p:nvPr/>
        </p:nvSpPr>
        <p:spPr>
          <a:xfrm>
            <a:off x="994233" y="4796053"/>
            <a:ext cx="1800000" cy="1440000"/>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4" name="object 6"/>
          <p:cNvSpPr/>
          <p:nvPr/>
        </p:nvSpPr>
        <p:spPr>
          <a:xfrm>
            <a:off x="4808311" y="4796053"/>
            <a:ext cx="1800000" cy="1440000"/>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14524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C000"/>
                </a:solidFill>
                <a:latin typeface="SansSerif" panose="00000400000000000000" pitchFamily="2" charset="2"/>
              </a:rPr>
              <a:t>Obras</a:t>
            </a:r>
          </a:p>
        </p:txBody>
      </p:sp>
      <p:sp>
        <p:nvSpPr>
          <p:cNvPr id="25" name="object 9"/>
          <p:cNvSpPr/>
          <p:nvPr/>
        </p:nvSpPr>
        <p:spPr>
          <a:xfrm>
            <a:off x="2901272" y="1543367"/>
            <a:ext cx="1800000" cy="144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6" name="object 8"/>
          <p:cNvSpPr/>
          <p:nvPr/>
        </p:nvSpPr>
        <p:spPr>
          <a:xfrm>
            <a:off x="4808311" y="1543367"/>
            <a:ext cx="1800000" cy="1440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7" name="object 7"/>
          <p:cNvSpPr/>
          <p:nvPr/>
        </p:nvSpPr>
        <p:spPr>
          <a:xfrm>
            <a:off x="994233" y="1543367"/>
            <a:ext cx="1800000" cy="1440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8" name="object 12"/>
          <p:cNvSpPr/>
          <p:nvPr/>
        </p:nvSpPr>
        <p:spPr>
          <a:xfrm>
            <a:off x="6715350" y="1543367"/>
            <a:ext cx="1800000" cy="1440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9" name="object 7"/>
          <p:cNvSpPr/>
          <p:nvPr/>
        </p:nvSpPr>
        <p:spPr>
          <a:xfrm>
            <a:off x="2901272" y="3096049"/>
            <a:ext cx="1800000" cy="144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0" name="object 6"/>
          <p:cNvSpPr/>
          <p:nvPr/>
        </p:nvSpPr>
        <p:spPr>
          <a:xfrm>
            <a:off x="4808311" y="3096049"/>
            <a:ext cx="1800000" cy="14400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1" name="object 5"/>
          <p:cNvSpPr/>
          <p:nvPr/>
        </p:nvSpPr>
        <p:spPr>
          <a:xfrm>
            <a:off x="994233" y="3096049"/>
            <a:ext cx="1800000" cy="14400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2" name="object 6"/>
          <p:cNvSpPr/>
          <p:nvPr/>
        </p:nvSpPr>
        <p:spPr>
          <a:xfrm>
            <a:off x="6671400" y="3084856"/>
            <a:ext cx="1843950" cy="150918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3" name="object 5"/>
          <p:cNvSpPr/>
          <p:nvPr/>
        </p:nvSpPr>
        <p:spPr>
          <a:xfrm>
            <a:off x="994233" y="4646939"/>
            <a:ext cx="1800000" cy="144000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4" name="object 8"/>
          <p:cNvSpPr/>
          <p:nvPr/>
        </p:nvSpPr>
        <p:spPr>
          <a:xfrm>
            <a:off x="2832333" y="4594036"/>
            <a:ext cx="1912887" cy="1530236"/>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5" name="object 5"/>
          <p:cNvSpPr/>
          <p:nvPr/>
        </p:nvSpPr>
        <p:spPr>
          <a:xfrm>
            <a:off x="4808309" y="4594036"/>
            <a:ext cx="1838101" cy="1545806"/>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92638962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7119</TotalTime>
  <Words>1863</Words>
  <Application>Microsoft Office PowerPoint</Application>
  <PresentationFormat>Carta (216 x 279 mm)</PresentationFormat>
  <Paragraphs>311</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Arial Narrow</vt:lpstr>
      <vt:lpstr>Calibri</vt:lpstr>
      <vt:lpstr>Calibri Light</vt:lpstr>
      <vt:lpstr>Candara</vt:lpstr>
      <vt:lpstr>Franklin Gothic Medium</vt:lpstr>
      <vt:lpstr>SansSerif</vt:lpstr>
      <vt:lpstr>Times New Roman</vt:lpstr>
      <vt:lpstr>Wingdings</vt:lpstr>
      <vt:lpstr>Tema de Office</vt:lpstr>
      <vt:lpstr>Presentación de PowerPoint</vt:lpstr>
      <vt:lpstr>Nuestra Empresa</vt:lpstr>
      <vt:lpstr>Nuestra Empresa</vt:lpstr>
      <vt:lpstr>Cobertura</vt:lpstr>
      <vt:lpstr>Servicios</vt:lpstr>
      <vt:lpstr>Socios Comerciales</vt:lpstr>
      <vt:lpstr>Obras</vt:lpstr>
      <vt:lpstr>Obras</vt:lpstr>
      <vt:lpstr>Obras</vt:lpstr>
      <vt:lpstr>Obras</vt:lpstr>
      <vt:lpstr>Obras</vt:lpstr>
      <vt:lpstr>Obras</vt:lpstr>
      <vt:lpstr>Obras</vt:lpstr>
      <vt:lpstr>Obras</vt:lpstr>
      <vt:lpstr>Obras</vt:lpstr>
      <vt:lpstr>Obras</vt:lpstr>
      <vt:lpstr>Presentación de PowerPoint</vt:lpstr>
      <vt:lpstr>Mantenimiento</vt:lpstr>
      <vt:lpstr>Mantenimiento</vt:lpstr>
      <vt:lpstr>Mantenimiento</vt:lpstr>
      <vt:lpstr>Mantenimiento</vt:lpstr>
      <vt:lpstr>Mantenimiento</vt:lpstr>
      <vt:lpstr>Mantenimiento</vt:lpstr>
      <vt:lpstr>Mantenimiento</vt:lpstr>
      <vt:lpstr>Mantenimiento</vt:lpstr>
      <vt:lpstr>Mantenimiento</vt:lpstr>
      <vt:lpstr>Mantenimiento</vt:lpstr>
      <vt:lpstr>Mantenimiento</vt:lpstr>
      <vt:lpstr>Mantenimiento</vt:lpstr>
      <vt:lpstr>Certificado D&amp;B</vt:lpstr>
      <vt:lpstr>ISO - 9001:2015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CTR</dc:creator>
  <cp:lastModifiedBy>Sergio Alan Minjares</cp:lastModifiedBy>
  <cp:revision>118</cp:revision>
  <cp:lastPrinted>2018-01-03T19:13:32Z</cp:lastPrinted>
  <dcterms:created xsi:type="dcterms:W3CDTF">2017-11-23T16:08:08Z</dcterms:created>
  <dcterms:modified xsi:type="dcterms:W3CDTF">2018-06-20T18:28:18Z</dcterms:modified>
</cp:coreProperties>
</file>